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17"/>
  </p:notesMasterIdLst>
  <p:sldIdLst>
    <p:sldId id="256" r:id="rId2"/>
    <p:sldId id="302" r:id="rId3"/>
    <p:sldId id="295" r:id="rId4"/>
    <p:sldId id="264" r:id="rId5"/>
    <p:sldId id="258" r:id="rId6"/>
    <p:sldId id="285" r:id="rId7"/>
    <p:sldId id="257" r:id="rId8"/>
    <p:sldId id="296" r:id="rId9"/>
    <p:sldId id="298" r:id="rId10"/>
    <p:sldId id="299" r:id="rId11"/>
    <p:sldId id="270" r:id="rId12"/>
    <p:sldId id="303" r:id="rId13"/>
    <p:sldId id="288" r:id="rId14"/>
    <p:sldId id="271" r:id="rId15"/>
    <p:sldId id="278" r:id="rId16"/>
  </p:sldIdLst>
  <p:sldSz cx="9144000" cy="5143500" type="screen16x9"/>
  <p:notesSz cx="6858000" cy="9144000"/>
  <p:embeddedFontLst>
    <p:embeddedFont>
      <p:font typeface="Lato Light" charset="0"/>
      <p:regular r:id="rId18"/>
      <p:bold r:id="rId19"/>
      <p:italic r:id="rId20"/>
      <p:boldItalic r:id="rId21"/>
    </p:embeddedFont>
    <p:embeddedFont>
      <p:font typeface="MS PGothic" pitchFamily="34" charset="-128"/>
      <p:regular r:id="rId22"/>
    </p:embeddedFont>
    <p:embeddedFont>
      <p:font typeface="Verdana" pitchFamily="34" charset="0"/>
      <p:regular r:id="rId23"/>
      <p:bold r:id="rId24"/>
      <p:italic r:id="rId25"/>
      <p:boldItalic r:id="rId26"/>
    </p:embeddedFont>
    <p:embeddedFont>
      <p:font typeface="Baskerville Old Face" pitchFamily="18" charset="0"/>
      <p:regular r:id="rId27"/>
    </p:embeddedFont>
    <p:embeddedFont>
      <p:font typeface="Roboto Slab Regular" charset="0"/>
      <p:regular r:id="rId28"/>
      <p:bold r:id="rId29"/>
    </p:embeddedFont>
    <p:embeddedFont>
      <p:font typeface="Corbel" pitchFamily="34" charset="0"/>
      <p:regular r:id="rId30"/>
      <p:bold r:id="rId31"/>
      <p:italic r:id="rId32"/>
      <p:boldItalic r:id="rId33"/>
    </p:embeddedFont>
    <p:embeddedFont>
      <p:font typeface="Cambria" pitchFamily="18" charset="0"/>
      <p:regular r:id="rId34"/>
      <p:bold r:id="rId35"/>
      <p:italic r:id="rId36"/>
      <p:boldItalic r:id="rId37"/>
    </p:embeddedFont>
    <p:embeddedFont>
      <p:font typeface="Arial Unicode MS" pitchFamily="34" charset="-128"/>
      <p:regular r:id="rId38"/>
    </p:embeddedFont>
    <p:embeddedFont>
      <p:font typeface="Calibri" pitchFamily="34" charset="0"/>
      <p:regular r:id="rId39"/>
      <p:bold r:id="rId40"/>
      <p:italic r:id="rId41"/>
      <p:boldItalic r:id="rId42"/>
    </p:embeddedFont>
    <p:embeddedFont>
      <p:font typeface="Lato"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E8D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4FC0456-2853-4AF7-820A-526749F01DFB}">
  <a:tblStyle styleId="{34FC0456-2853-4AF7-820A-526749F01DF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0E2B7E7-03D4-4221-A742-E9BCFA7E3D0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85" autoAdjust="0"/>
  </p:normalViewPr>
  <p:slideViewPr>
    <p:cSldViewPr>
      <p:cViewPr varScale="1">
        <p:scale>
          <a:sx n="85" d="100"/>
          <a:sy n="85" d="100"/>
        </p:scale>
        <p:origin x="-852" y="-4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font" Target="fonts/font2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 Id="rId46" Type="http://schemas.openxmlformats.org/officeDocument/2006/relationships/font" Target="fonts/font2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font" Target="fonts/font23.fntdata"/><Relationship Id="rId45" Type="http://schemas.openxmlformats.org/officeDocument/2006/relationships/font" Target="fonts/font2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4" Type="http://schemas.openxmlformats.org/officeDocument/2006/relationships/font" Target="fonts/font2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font" Target="fonts/font26.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1436539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ca6fcf8b10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ca6fcf8b10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ca6fcf8b10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ca6fcf8b10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p:nvPr/>
        </p:nvSpPr>
        <p:spPr>
          <a:xfrm>
            <a:off x="2630450" y="630150"/>
            <a:ext cx="3883200" cy="3883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430350" y="228600"/>
            <a:ext cx="1388100" cy="1388100"/>
          </a:xfrm>
          <a:prstGeom prst="ellipse">
            <a:avLst/>
          </a:prstGeom>
          <a:solidFill>
            <a:srgbClr val="FFB600">
              <a:alpha val="7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908250" y="4660825"/>
            <a:ext cx="605400" cy="605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706650" y="3872629"/>
            <a:ext cx="1097700" cy="10977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081694" y="771271"/>
            <a:ext cx="774600" cy="774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513651" y="161669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420476" y="3612044"/>
            <a:ext cx="336900" cy="3369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362484" y="1670133"/>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818461" y="1338692"/>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163989" y="4374525"/>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300611" y="990190"/>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 name="Google Shape;21;p2"/>
          <p:cNvGrpSpPr/>
          <p:nvPr/>
        </p:nvGrpSpPr>
        <p:grpSpPr>
          <a:xfrm>
            <a:off x="3001075" y="4182123"/>
            <a:ext cx="508851" cy="478711"/>
            <a:chOff x="5972700" y="2330200"/>
            <a:chExt cx="411625" cy="387275"/>
          </a:xfrm>
        </p:grpSpPr>
        <p:sp>
          <p:nvSpPr>
            <p:cNvPr id="22" name="Google Shape;22;p2"/>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24;p2"/>
          <p:cNvGrpSpPr/>
          <p:nvPr/>
        </p:nvGrpSpPr>
        <p:grpSpPr>
          <a:xfrm>
            <a:off x="5861768" y="506559"/>
            <a:ext cx="524975" cy="832145"/>
            <a:chOff x="6718575" y="2318625"/>
            <a:chExt cx="256950" cy="407375"/>
          </a:xfrm>
        </p:grpSpPr>
        <p:sp>
          <p:nvSpPr>
            <p:cNvPr id="25" name="Google Shape;25;p2"/>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6" name="Google Shape;26;p2"/>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7" name="Google Shape;27;p2"/>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 name="Google Shape;28;p2"/>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9" name="Google Shape;29;p2"/>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0" name="Google Shape;30;p2"/>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1" name="Google Shape;31;p2"/>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2" name="Google Shape;32;p2"/>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sp>
        <p:nvSpPr>
          <p:cNvPr id="33" name="Google Shape;33;p2"/>
          <p:cNvSpPr txBox="1">
            <a:spLocks noGrp="1"/>
          </p:cNvSpPr>
          <p:nvPr>
            <p:ph type="ctrTitle"/>
          </p:nvPr>
        </p:nvSpPr>
        <p:spPr>
          <a:xfrm>
            <a:off x="2757250" y="961350"/>
            <a:ext cx="3629400" cy="3220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4" name="Google Shape;34;p2"/>
          <p:cNvSpPr/>
          <p:nvPr/>
        </p:nvSpPr>
        <p:spPr>
          <a:xfrm>
            <a:off x="2757247" y="861970"/>
            <a:ext cx="300900" cy="3009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509928" y="4757335"/>
            <a:ext cx="213000" cy="2130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5494851" y="4374527"/>
            <a:ext cx="413400" cy="4134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67"/>
        <p:cNvGrpSpPr/>
        <p:nvPr/>
      </p:nvGrpSpPr>
      <p:grpSpPr>
        <a:xfrm>
          <a:off x="0" y="0"/>
          <a:ext cx="0" cy="0"/>
          <a:chOff x="0" y="0"/>
          <a:chExt cx="0" cy="0"/>
        </a:xfrm>
      </p:grpSpPr>
      <p:sp>
        <p:nvSpPr>
          <p:cNvPr id="68" name="Google Shape;68;p4"/>
          <p:cNvSpPr/>
          <p:nvPr/>
        </p:nvSpPr>
        <p:spPr>
          <a:xfrm>
            <a:off x="407150" y="407075"/>
            <a:ext cx="8329800" cy="4329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3811800" y="-194800"/>
            <a:ext cx="1520400" cy="1520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4982150" y="734775"/>
            <a:ext cx="774600" cy="774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3469949" y="810973"/>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109875" y="154418"/>
            <a:ext cx="508800" cy="5088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5395528" y="-85690"/>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140400" y="3784204"/>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8079301" y="4416226"/>
            <a:ext cx="879300" cy="8793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407150" y="4701449"/>
            <a:ext cx="336900" cy="3369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8896576" y="4123321"/>
            <a:ext cx="292800" cy="2928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
          <p:cNvSpPr/>
          <p:nvPr/>
        </p:nvSpPr>
        <p:spPr>
          <a:xfrm>
            <a:off x="7800547" y="4653308"/>
            <a:ext cx="213000" cy="2130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4"/>
          <p:cNvSpPr/>
          <p:nvPr/>
        </p:nvSpPr>
        <p:spPr>
          <a:xfrm>
            <a:off x="8471997" y="4203227"/>
            <a:ext cx="93900" cy="939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4"/>
          <p:cNvSpPr/>
          <p:nvPr/>
        </p:nvSpPr>
        <p:spPr>
          <a:xfrm>
            <a:off x="528659" y="3509275"/>
            <a:ext cx="213000" cy="213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a:off x="8327788" y="4664713"/>
            <a:ext cx="382244" cy="38224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B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 name="Google Shape;82;p4"/>
          <p:cNvGrpSpPr/>
          <p:nvPr/>
        </p:nvGrpSpPr>
        <p:grpSpPr>
          <a:xfrm>
            <a:off x="154025" y="4093698"/>
            <a:ext cx="508851" cy="478711"/>
            <a:chOff x="5972700" y="2330200"/>
            <a:chExt cx="411625" cy="387275"/>
          </a:xfrm>
        </p:grpSpPr>
        <p:sp>
          <p:nvSpPr>
            <p:cNvPr id="83" name="Google Shape;83;p4"/>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 name="Google Shape;85;p4"/>
          <p:cNvGrpSpPr/>
          <p:nvPr/>
        </p:nvGrpSpPr>
        <p:grpSpPr>
          <a:xfrm>
            <a:off x="5222963" y="889722"/>
            <a:ext cx="292923" cy="464285"/>
            <a:chOff x="6718575" y="2318625"/>
            <a:chExt cx="256950" cy="407375"/>
          </a:xfrm>
        </p:grpSpPr>
        <p:sp>
          <p:nvSpPr>
            <p:cNvPr id="86" name="Google Shape;86;p4"/>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4"/>
          <p:cNvSpPr txBox="1">
            <a:spLocks noGrp="1"/>
          </p:cNvSpPr>
          <p:nvPr>
            <p:ph type="body" idx="1"/>
          </p:nvPr>
        </p:nvSpPr>
        <p:spPr>
          <a:xfrm>
            <a:off x="1242275" y="1704600"/>
            <a:ext cx="66597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Clr>
                <a:schemeClr val="dk1"/>
              </a:buClr>
              <a:buSzPts val="3000"/>
              <a:buChar char="○"/>
              <a:defRPr sz="3000" i="1"/>
            </a:lvl1pPr>
            <a:lvl2pPr marL="914400" lvl="1" indent="-419100" algn="ctr" rtl="0">
              <a:spcBef>
                <a:spcPts val="1000"/>
              </a:spcBef>
              <a:spcAft>
                <a:spcPts val="0"/>
              </a:spcAft>
              <a:buClr>
                <a:schemeClr val="dk1"/>
              </a:buClr>
              <a:buSzPts val="3000"/>
              <a:buChar char="◦"/>
              <a:defRPr sz="3000" i="1"/>
            </a:lvl2pPr>
            <a:lvl3pPr marL="1371600" lvl="2" indent="-419100" algn="ctr" rtl="0">
              <a:spcBef>
                <a:spcPts val="1000"/>
              </a:spcBef>
              <a:spcAft>
                <a:spcPts val="0"/>
              </a:spcAft>
              <a:buClr>
                <a:schemeClr val="dk1"/>
              </a:buClr>
              <a:buSzPts val="3000"/>
              <a:buChar char="◦"/>
              <a:defRPr sz="3000" i="1"/>
            </a:lvl3pPr>
            <a:lvl4pPr marL="1828800" lvl="3" indent="-419100" algn="ctr" rtl="0">
              <a:spcBef>
                <a:spcPts val="1000"/>
              </a:spcBef>
              <a:spcAft>
                <a:spcPts val="0"/>
              </a:spcAft>
              <a:buSzPts val="3000"/>
              <a:buChar char="◦"/>
              <a:defRPr sz="3000" i="1"/>
            </a:lvl4pPr>
            <a:lvl5pPr marL="2286000" lvl="4" indent="-419100" algn="ctr" rtl="0">
              <a:spcBef>
                <a:spcPts val="1000"/>
              </a:spcBef>
              <a:spcAft>
                <a:spcPts val="0"/>
              </a:spcAft>
              <a:buSzPts val="3000"/>
              <a:buChar char="◦"/>
              <a:defRPr sz="3000" i="1"/>
            </a:lvl5pPr>
            <a:lvl6pPr marL="2743200" lvl="5" indent="-419100" algn="ctr" rtl="0">
              <a:spcBef>
                <a:spcPts val="1000"/>
              </a:spcBef>
              <a:spcAft>
                <a:spcPts val="0"/>
              </a:spcAft>
              <a:buSzPts val="3000"/>
              <a:buChar char="◦"/>
              <a:defRPr sz="3000" i="1"/>
            </a:lvl6pPr>
            <a:lvl7pPr marL="3200400" lvl="6" indent="-419100" algn="ctr" rtl="0">
              <a:spcBef>
                <a:spcPts val="1000"/>
              </a:spcBef>
              <a:spcAft>
                <a:spcPts val="0"/>
              </a:spcAft>
              <a:buSzPts val="3000"/>
              <a:buChar char="◦"/>
              <a:defRPr sz="3000" i="1"/>
            </a:lvl7pPr>
            <a:lvl8pPr marL="3657600" lvl="7" indent="-419100" algn="ctr" rtl="0">
              <a:spcBef>
                <a:spcPts val="1000"/>
              </a:spcBef>
              <a:spcAft>
                <a:spcPts val="0"/>
              </a:spcAft>
              <a:buSzPts val="3000"/>
              <a:buChar char="◦"/>
              <a:defRPr sz="3000" i="1"/>
            </a:lvl8pPr>
            <a:lvl9pPr marL="4114800" lvl="8" indent="-419100" algn="ctr">
              <a:spcBef>
                <a:spcPts val="1000"/>
              </a:spcBef>
              <a:spcAft>
                <a:spcPts val="1000"/>
              </a:spcAft>
              <a:buSzPts val="3000"/>
              <a:buChar char="◦"/>
              <a:defRPr sz="3000" i="1"/>
            </a:lvl9pPr>
          </a:lstStyle>
          <a:p>
            <a:endParaRPr/>
          </a:p>
        </p:txBody>
      </p:sp>
      <p:sp>
        <p:nvSpPr>
          <p:cNvPr id="95" name="Google Shape;95;p4"/>
          <p:cNvSpPr txBox="1"/>
          <p:nvPr/>
        </p:nvSpPr>
        <p:spPr>
          <a:xfrm>
            <a:off x="3593400" y="8930"/>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rgbClr val="FFFFFF"/>
                </a:solidFill>
              </a:rPr>
              <a:t>“</a:t>
            </a:r>
            <a:endParaRPr sz="9600" b="1">
              <a:solidFill>
                <a:srgbClr val="FFFFFF"/>
              </a:solidFill>
            </a:endParaRPr>
          </a:p>
        </p:txBody>
      </p:sp>
      <p:sp>
        <p:nvSpPr>
          <p:cNvPr id="96" name="Google Shape;96;p4"/>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27"/>
        <p:cNvGrpSpPr/>
        <p:nvPr/>
      </p:nvGrpSpPr>
      <p:grpSpPr>
        <a:xfrm>
          <a:off x="0" y="0"/>
          <a:ext cx="0" cy="0"/>
          <a:chOff x="0" y="0"/>
          <a:chExt cx="0" cy="0"/>
        </a:xfrm>
      </p:grpSpPr>
      <p:sp>
        <p:nvSpPr>
          <p:cNvPr id="128" name="Google Shape;128;p6"/>
          <p:cNvSpPr/>
          <p:nvPr/>
        </p:nvSpPr>
        <p:spPr>
          <a:xfrm>
            <a:off x="407150" y="407075"/>
            <a:ext cx="8329800" cy="432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
          <p:cNvSpPr/>
          <p:nvPr/>
        </p:nvSpPr>
        <p:spPr>
          <a:xfrm>
            <a:off x="-167025" y="559475"/>
            <a:ext cx="2630400" cy="2630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1812100" y="271400"/>
            <a:ext cx="1054200" cy="1054200"/>
          </a:xfrm>
          <a:prstGeom prst="ellipse">
            <a:avLst/>
          </a:prstGeom>
          <a:solidFill>
            <a:srgbClr val="FFB600">
              <a:alpha val="7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p:nvPr/>
        </p:nvSpPr>
        <p:spPr>
          <a:xfrm>
            <a:off x="1704597" y="-129655"/>
            <a:ext cx="300900" cy="3009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228600" y="2887250"/>
            <a:ext cx="605400" cy="605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6"/>
          <p:cNvSpPr/>
          <p:nvPr/>
        </p:nvSpPr>
        <p:spPr>
          <a:xfrm>
            <a:off x="1522903" y="316285"/>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a:off x="8507494" y="2981146"/>
            <a:ext cx="774600" cy="7746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a:off x="91939" y="288725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6"/>
          <p:cNvGrpSpPr/>
          <p:nvPr/>
        </p:nvGrpSpPr>
        <p:grpSpPr>
          <a:xfrm>
            <a:off x="8142375" y="4477573"/>
            <a:ext cx="508851" cy="478711"/>
            <a:chOff x="5972700" y="2330200"/>
            <a:chExt cx="411625" cy="387275"/>
          </a:xfrm>
        </p:grpSpPr>
        <p:sp>
          <p:nvSpPr>
            <p:cNvPr id="143" name="Google Shape;143;p6"/>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 name="Google Shape;145;p6"/>
          <p:cNvGrpSpPr/>
          <p:nvPr/>
        </p:nvGrpSpPr>
        <p:grpSpPr>
          <a:xfrm>
            <a:off x="2139871" y="482540"/>
            <a:ext cx="398658" cy="631920"/>
            <a:chOff x="6718575" y="2318625"/>
            <a:chExt cx="256950" cy="407375"/>
          </a:xfrm>
        </p:grpSpPr>
        <p:sp>
          <p:nvSpPr>
            <p:cNvPr id="146" name="Google Shape;146;p6"/>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6"/>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 name="Google Shape;154;p6"/>
          <p:cNvSpPr txBox="1">
            <a:spLocks noGrp="1"/>
          </p:cNvSpPr>
          <p:nvPr>
            <p:ph type="title"/>
          </p:nvPr>
        </p:nvSpPr>
        <p:spPr>
          <a:xfrm>
            <a:off x="144075" y="559475"/>
            <a:ext cx="2142000" cy="26304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155" name="Google Shape;155;p6"/>
          <p:cNvSpPr txBox="1">
            <a:spLocks noGrp="1"/>
          </p:cNvSpPr>
          <p:nvPr>
            <p:ph type="body" idx="1"/>
          </p:nvPr>
        </p:nvSpPr>
        <p:spPr>
          <a:xfrm>
            <a:off x="2830925" y="1200150"/>
            <a:ext cx="2516400" cy="3120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156" name="Google Shape;156;p6"/>
          <p:cNvSpPr txBox="1">
            <a:spLocks noGrp="1"/>
          </p:cNvSpPr>
          <p:nvPr>
            <p:ph type="body" idx="2"/>
          </p:nvPr>
        </p:nvSpPr>
        <p:spPr>
          <a:xfrm>
            <a:off x="5651044" y="1200150"/>
            <a:ext cx="2671500" cy="3120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157" name="Google Shape;157;p6"/>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58"/>
        <p:cNvGrpSpPr/>
        <p:nvPr/>
      </p:nvGrpSpPr>
      <p:grpSpPr>
        <a:xfrm>
          <a:off x="0" y="0"/>
          <a:ext cx="0" cy="0"/>
          <a:chOff x="0" y="0"/>
          <a:chExt cx="0" cy="0"/>
        </a:xfrm>
      </p:grpSpPr>
      <p:sp>
        <p:nvSpPr>
          <p:cNvPr id="159" name="Google Shape;159;p7"/>
          <p:cNvSpPr/>
          <p:nvPr/>
        </p:nvSpPr>
        <p:spPr>
          <a:xfrm>
            <a:off x="407150" y="407075"/>
            <a:ext cx="8329800" cy="432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a:off x="-167025" y="559475"/>
            <a:ext cx="2630400" cy="2630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a:off x="1812100" y="271400"/>
            <a:ext cx="1054200" cy="1054200"/>
          </a:xfrm>
          <a:prstGeom prst="ellipse">
            <a:avLst/>
          </a:prstGeom>
          <a:solidFill>
            <a:srgbClr val="FFB600">
              <a:alpha val="7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p:nvPr/>
        </p:nvSpPr>
        <p:spPr>
          <a:xfrm>
            <a:off x="1704597" y="-129655"/>
            <a:ext cx="300900" cy="3009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p:nvPr/>
        </p:nvSpPr>
        <p:spPr>
          <a:xfrm>
            <a:off x="228600" y="2887250"/>
            <a:ext cx="605400" cy="605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7"/>
          <p:cNvSpPr/>
          <p:nvPr/>
        </p:nvSpPr>
        <p:spPr>
          <a:xfrm>
            <a:off x="1522903" y="316285"/>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7"/>
          <p:cNvSpPr/>
          <p:nvPr/>
        </p:nvSpPr>
        <p:spPr>
          <a:xfrm>
            <a:off x="8507494" y="2981146"/>
            <a:ext cx="774600" cy="7746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7"/>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7"/>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p:nvPr/>
        </p:nvSpPr>
        <p:spPr>
          <a:xfrm>
            <a:off x="91939" y="288725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 name="Google Shape;173;p7"/>
          <p:cNvGrpSpPr/>
          <p:nvPr/>
        </p:nvGrpSpPr>
        <p:grpSpPr>
          <a:xfrm>
            <a:off x="8142375" y="4477573"/>
            <a:ext cx="508851" cy="478711"/>
            <a:chOff x="5972700" y="2330200"/>
            <a:chExt cx="411625" cy="387275"/>
          </a:xfrm>
        </p:grpSpPr>
        <p:sp>
          <p:nvSpPr>
            <p:cNvPr id="174" name="Google Shape;174;p7"/>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 name="Google Shape;176;p7"/>
          <p:cNvGrpSpPr/>
          <p:nvPr/>
        </p:nvGrpSpPr>
        <p:grpSpPr>
          <a:xfrm>
            <a:off x="2139871" y="482540"/>
            <a:ext cx="398658" cy="631920"/>
            <a:chOff x="6718575" y="2318625"/>
            <a:chExt cx="256950" cy="407375"/>
          </a:xfrm>
        </p:grpSpPr>
        <p:sp>
          <p:nvSpPr>
            <p:cNvPr id="177" name="Google Shape;177;p7"/>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7"/>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7"/>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 name="Google Shape;185;p7"/>
          <p:cNvSpPr txBox="1">
            <a:spLocks noGrp="1"/>
          </p:cNvSpPr>
          <p:nvPr>
            <p:ph type="title"/>
          </p:nvPr>
        </p:nvSpPr>
        <p:spPr>
          <a:xfrm>
            <a:off x="144075" y="559475"/>
            <a:ext cx="2142000" cy="2630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186" name="Google Shape;186;p7"/>
          <p:cNvSpPr txBox="1">
            <a:spLocks noGrp="1"/>
          </p:cNvSpPr>
          <p:nvPr>
            <p:ph type="body" idx="1"/>
          </p:nvPr>
        </p:nvSpPr>
        <p:spPr>
          <a:xfrm>
            <a:off x="2683000" y="1428750"/>
            <a:ext cx="1858800" cy="2739300"/>
          </a:xfrm>
          <a:prstGeom prst="rect">
            <a:avLst/>
          </a:prstGeom>
        </p:spPr>
        <p:txBody>
          <a:bodyPr spcFirstLastPara="1" wrap="square" lIns="91425" tIns="91425" rIns="91425" bIns="91425" anchor="t" anchorCtr="0">
            <a:noAutofit/>
          </a:bodyPr>
          <a:lstStyle>
            <a:lvl1pPr marL="457200" lvl="0" indent="-311150" rtl="0">
              <a:spcBef>
                <a:spcPts val="600"/>
              </a:spcBef>
              <a:spcAft>
                <a:spcPts val="0"/>
              </a:spcAft>
              <a:buSzPts val="1300"/>
              <a:buChar char="○"/>
              <a:defRPr sz="1300"/>
            </a:lvl1pPr>
            <a:lvl2pPr marL="914400" lvl="1" indent="-311150" rtl="0">
              <a:spcBef>
                <a:spcPts val="1000"/>
              </a:spcBef>
              <a:spcAft>
                <a:spcPts val="0"/>
              </a:spcAft>
              <a:buSzPts val="1300"/>
              <a:buChar char="◦"/>
              <a:defRPr sz="1300"/>
            </a:lvl2pPr>
            <a:lvl3pPr marL="1371600" lvl="2" indent="-311150" rtl="0">
              <a:spcBef>
                <a:spcPts val="1000"/>
              </a:spcBef>
              <a:spcAft>
                <a:spcPts val="0"/>
              </a:spcAft>
              <a:buSzPts val="1300"/>
              <a:buChar char="◦"/>
              <a:defRPr sz="1300"/>
            </a:lvl3pPr>
            <a:lvl4pPr marL="1828800" lvl="3" indent="-311150" rtl="0">
              <a:spcBef>
                <a:spcPts val="1000"/>
              </a:spcBef>
              <a:spcAft>
                <a:spcPts val="0"/>
              </a:spcAft>
              <a:buSzPts val="1300"/>
              <a:buChar char="◦"/>
              <a:defRPr sz="1300"/>
            </a:lvl4pPr>
            <a:lvl5pPr marL="2286000" lvl="4" indent="-311150" rtl="0">
              <a:spcBef>
                <a:spcPts val="1000"/>
              </a:spcBef>
              <a:spcAft>
                <a:spcPts val="0"/>
              </a:spcAft>
              <a:buSzPts val="1300"/>
              <a:buChar char="◦"/>
              <a:defRPr sz="1300"/>
            </a:lvl5pPr>
            <a:lvl6pPr marL="2743200" lvl="5" indent="-311150" rtl="0">
              <a:spcBef>
                <a:spcPts val="1000"/>
              </a:spcBef>
              <a:spcAft>
                <a:spcPts val="0"/>
              </a:spcAft>
              <a:buSzPts val="1300"/>
              <a:buChar char="◦"/>
              <a:defRPr sz="1300"/>
            </a:lvl6pPr>
            <a:lvl7pPr marL="3200400" lvl="6" indent="-311150" rtl="0">
              <a:spcBef>
                <a:spcPts val="1000"/>
              </a:spcBef>
              <a:spcAft>
                <a:spcPts val="0"/>
              </a:spcAft>
              <a:buSzPts val="1300"/>
              <a:buChar char="◦"/>
              <a:defRPr sz="1300"/>
            </a:lvl7pPr>
            <a:lvl8pPr marL="3657600" lvl="7" indent="-311150" rtl="0">
              <a:spcBef>
                <a:spcPts val="1000"/>
              </a:spcBef>
              <a:spcAft>
                <a:spcPts val="0"/>
              </a:spcAft>
              <a:buSzPts val="1300"/>
              <a:buChar char="◦"/>
              <a:defRPr sz="1300"/>
            </a:lvl8pPr>
            <a:lvl9pPr marL="4114800" lvl="8" indent="-311150" rtl="0">
              <a:spcBef>
                <a:spcPts val="1000"/>
              </a:spcBef>
              <a:spcAft>
                <a:spcPts val="1000"/>
              </a:spcAft>
              <a:buSzPts val="1300"/>
              <a:buChar char="◦"/>
              <a:defRPr sz="1300"/>
            </a:lvl9pPr>
          </a:lstStyle>
          <a:p>
            <a:endParaRPr/>
          </a:p>
        </p:txBody>
      </p:sp>
      <p:sp>
        <p:nvSpPr>
          <p:cNvPr id="187" name="Google Shape;187;p7"/>
          <p:cNvSpPr txBox="1">
            <a:spLocks noGrp="1"/>
          </p:cNvSpPr>
          <p:nvPr>
            <p:ph type="body" idx="2"/>
          </p:nvPr>
        </p:nvSpPr>
        <p:spPr>
          <a:xfrm>
            <a:off x="4637114" y="1428750"/>
            <a:ext cx="1858800" cy="2739300"/>
          </a:xfrm>
          <a:prstGeom prst="rect">
            <a:avLst/>
          </a:prstGeom>
        </p:spPr>
        <p:txBody>
          <a:bodyPr spcFirstLastPara="1" wrap="square" lIns="91425" tIns="91425" rIns="91425" bIns="91425" anchor="t" anchorCtr="0">
            <a:noAutofit/>
          </a:bodyPr>
          <a:lstStyle>
            <a:lvl1pPr marL="457200" lvl="0" indent="-311150" rtl="0">
              <a:spcBef>
                <a:spcPts val="600"/>
              </a:spcBef>
              <a:spcAft>
                <a:spcPts val="0"/>
              </a:spcAft>
              <a:buSzPts val="1300"/>
              <a:buChar char="○"/>
              <a:defRPr sz="1300"/>
            </a:lvl1pPr>
            <a:lvl2pPr marL="914400" lvl="1" indent="-311150" rtl="0">
              <a:spcBef>
                <a:spcPts val="1000"/>
              </a:spcBef>
              <a:spcAft>
                <a:spcPts val="0"/>
              </a:spcAft>
              <a:buSzPts val="1300"/>
              <a:buChar char="◦"/>
              <a:defRPr sz="1300"/>
            </a:lvl2pPr>
            <a:lvl3pPr marL="1371600" lvl="2" indent="-311150" rtl="0">
              <a:spcBef>
                <a:spcPts val="1000"/>
              </a:spcBef>
              <a:spcAft>
                <a:spcPts val="0"/>
              </a:spcAft>
              <a:buSzPts val="1300"/>
              <a:buChar char="◦"/>
              <a:defRPr sz="1300"/>
            </a:lvl3pPr>
            <a:lvl4pPr marL="1828800" lvl="3" indent="-311150" rtl="0">
              <a:spcBef>
                <a:spcPts val="1000"/>
              </a:spcBef>
              <a:spcAft>
                <a:spcPts val="0"/>
              </a:spcAft>
              <a:buSzPts val="1300"/>
              <a:buChar char="◦"/>
              <a:defRPr sz="1300"/>
            </a:lvl4pPr>
            <a:lvl5pPr marL="2286000" lvl="4" indent="-311150" rtl="0">
              <a:spcBef>
                <a:spcPts val="1000"/>
              </a:spcBef>
              <a:spcAft>
                <a:spcPts val="0"/>
              </a:spcAft>
              <a:buSzPts val="1300"/>
              <a:buChar char="◦"/>
              <a:defRPr sz="1300"/>
            </a:lvl5pPr>
            <a:lvl6pPr marL="2743200" lvl="5" indent="-311150" rtl="0">
              <a:spcBef>
                <a:spcPts val="1000"/>
              </a:spcBef>
              <a:spcAft>
                <a:spcPts val="0"/>
              </a:spcAft>
              <a:buSzPts val="1300"/>
              <a:buChar char="◦"/>
              <a:defRPr sz="1300"/>
            </a:lvl6pPr>
            <a:lvl7pPr marL="3200400" lvl="6" indent="-311150" rtl="0">
              <a:spcBef>
                <a:spcPts val="1000"/>
              </a:spcBef>
              <a:spcAft>
                <a:spcPts val="0"/>
              </a:spcAft>
              <a:buSzPts val="1300"/>
              <a:buChar char="◦"/>
              <a:defRPr sz="1300"/>
            </a:lvl7pPr>
            <a:lvl8pPr marL="3657600" lvl="7" indent="-311150" rtl="0">
              <a:spcBef>
                <a:spcPts val="1000"/>
              </a:spcBef>
              <a:spcAft>
                <a:spcPts val="0"/>
              </a:spcAft>
              <a:buSzPts val="1300"/>
              <a:buChar char="◦"/>
              <a:defRPr sz="1300"/>
            </a:lvl8pPr>
            <a:lvl9pPr marL="4114800" lvl="8" indent="-311150" rtl="0">
              <a:spcBef>
                <a:spcPts val="1000"/>
              </a:spcBef>
              <a:spcAft>
                <a:spcPts val="1000"/>
              </a:spcAft>
              <a:buSzPts val="1300"/>
              <a:buChar char="◦"/>
              <a:defRPr sz="1300"/>
            </a:lvl9pPr>
          </a:lstStyle>
          <a:p>
            <a:endParaRPr/>
          </a:p>
        </p:txBody>
      </p:sp>
      <p:sp>
        <p:nvSpPr>
          <p:cNvPr id="188" name="Google Shape;188;p7"/>
          <p:cNvSpPr txBox="1">
            <a:spLocks noGrp="1"/>
          </p:cNvSpPr>
          <p:nvPr>
            <p:ph type="body" idx="3"/>
          </p:nvPr>
        </p:nvSpPr>
        <p:spPr>
          <a:xfrm>
            <a:off x="6591228" y="1428750"/>
            <a:ext cx="1858800" cy="2739300"/>
          </a:xfrm>
          <a:prstGeom prst="rect">
            <a:avLst/>
          </a:prstGeom>
        </p:spPr>
        <p:txBody>
          <a:bodyPr spcFirstLastPara="1" wrap="square" lIns="91425" tIns="91425" rIns="91425" bIns="91425" anchor="t" anchorCtr="0">
            <a:noAutofit/>
          </a:bodyPr>
          <a:lstStyle>
            <a:lvl1pPr marL="457200" lvl="0" indent="-311150" rtl="0">
              <a:spcBef>
                <a:spcPts val="600"/>
              </a:spcBef>
              <a:spcAft>
                <a:spcPts val="0"/>
              </a:spcAft>
              <a:buSzPts val="1300"/>
              <a:buChar char="○"/>
              <a:defRPr sz="1300"/>
            </a:lvl1pPr>
            <a:lvl2pPr marL="914400" lvl="1" indent="-311150" rtl="0">
              <a:spcBef>
                <a:spcPts val="1000"/>
              </a:spcBef>
              <a:spcAft>
                <a:spcPts val="0"/>
              </a:spcAft>
              <a:buSzPts val="1300"/>
              <a:buChar char="◦"/>
              <a:defRPr sz="1300"/>
            </a:lvl2pPr>
            <a:lvl3pPr marL="1371600" lvl="2" indent="-311150" rtl="0">
              <a:spcBef>
                <a:spcPts val="1000"/>
              </a:spcBef>
              <a:spcAft>
                <a:spcPts val="0"/>
              </a:spcAft>
              <a:buSzPts val="1300"/>
              <a:buChar char="◦"/>
              <a:defRPr sz="1300"/>
            </a:lvl3pPr>
            <a:lvl4pPr marL="1828800" lvl="3" indent="-311150" rtl="0">
              <a:spcBef>
                <a:spcPts val="1000"/>
              </a:spcBef>
              <a:spcAft>
                <a:spcPts val="0"/>
              </a:spcAft>
              <a:buSzPts val="1300"/>
              <a:buChar char="◦"/>
              <a:defRPr sz="1300"/>
            </a:lvl4pPr>
            <a:lvl5pPr marL="2286000" lvl="4" indent="-311150" rtl="0">
              <a:spcBef>
                <a:spcPts val="1000"/>
              </a:spcBef>
              <a:spcAft>
                <a:spcPts val="0"/>
              </a:spcAft>
              <a:buSzPts val="1300"/>
              <a:buChar char="◦"/>
              <a:defRPr sz="1300"/>
            </a:lvl5pPr>
            <a:lvl6pPr marL="2743200" lvl="5" indent="-311150" rtl="0">
              <a:spcBef>
                <a:spcPts val="1000"/>
              </a:spcBef>
              <a:spcAft>
                <a:spcPts val="0"/>
              </a:spcAft>
              <a:buSzPts val="1300"/>
              <a:buChar char="◦"/>
              <a:defRPr sz="1300"/>
            </a:lvl6pPr>
            <a:lvl7pPr marL="3200400" lvl="6" indent="-311150" rtl="0">
              <a:spcBef>
                <a:spcPts val="1000"/>
              </a:spcBef>
              <a:spcAft>
                <a:spcPts val="0"/>
              </a:spcAft>
              <a:buSzPts val="1300"/>
              <a:buChar char="◦"/>
              <a:defRPr sz="1300"/>
            </a:lvl7pPr>
            <a:lvl8pPr marL="3657600" lvl="7" indent="-311150" rtl="0">
              <a:spcBef>
                <a:spcPts val="1000"/>
              </a:spcBef>
              <a:spcAft>
                <a:spcPts val="0"/>
              </a:spcAft>
              <a:buSzPts val="1300"/>
              <a:buChar char="◦"/>
              <a:defRPr sz="1300"/>
            </a:lvl8pPr>
            <a:lvl9pPr marL="4114800" lvl="8" indent="-311150" rtl="0">
              <a:spcBef>
                <a:spcPts val="1000"/>
              </a:spcBef>
              <a:spcAft>
                <a:spcPts val="1000"/>
              </a:spcAft>
              <a:buSzPts val="1300"/>
              <a:buChar char="◦"/>
              <a:defRPr sz="1300"/>
            </a:lvl9pPr>
          </a:lstStyle>
          <a:p>
            <a:endParaRPr/>
          </a:p>
        </p:txBody>
      </p:sp>
      <p:sp>
        <p:nvSpPr>
          <p:cNvPr id="189" name="Google Shape;189;p7"/>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0"/>
        <p:cNvGrpSpPr/>
        <p:nvPr/>
      </p:nvGrpSpPr>
      <p:grpSpPr>
        <a:xfrm>
          <a:off x="0" y="0"/>
          <a:ext cx="0" cy="0"/>
          <a:chOff x="0" y="0"/>
          <a:chExt cx="0" cy="0"/>
        </a:xfrm>
      </p:grpSpPr>
      <p:sp>
        <p:nvSpPr>
          <p:cNvPr id="191" name="Google Shape;191;p8"/>
          <p:cNvSpPr/>
          <p:nvPr/>
        </p:nvSpPr>
        <p:spPr>
          <a:xfrm>
            <a:off x="407150" y="407075"/>
            <a:ext cx="8329800" cy="432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8"/>
          <p:cNvSpPr/>
          <p:nvPr/>
        </p:nvSpPr>
        <p:spPr>
          <a:xfrm>
            <a:off x="-167025" y="559475"/>
            <a:ext cx="2630400" cy="2630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1812100" y="271400"/>
            <a:ext cx="1054200" cy="1054200"/>
          </a:xfrm>
          <a:prstGeom prst="ellipse">
            <a:avLst/>
          </a:prstGeom>
          <a:solidFill>
            <a:srgbClr val="FFB600">
              <a:alpha val="7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1704597" y="-129655"/>
            <a:ext cx="300900" cy="3009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228600" y="2887250"/>
            <a:ext cx="605400" cy="605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1522903" y="316285"/>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a:off x="8507494" y="2981146"/>
            <a:ext cx="774600" cy="7746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8"/>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8"/>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91939" y="288725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8"/>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 name="Google Shape;205;p8"/>
          <p:cNvGrpSpPr/>
          <p:nvPr/>
        </p:nvGrpSpPr>
        <p:grpSpPr>
          <a:xfrm>
            <a:off x="8142375" y="4477573"/>
            <a:ext cx="508851" cy="478711"/>
            <a:chOff x="5972700" y="2330200"/>
            <a:chExt cx="411625" cy="387275"/>
          </a:xfrm>
        </p:grpSpPr>
        <p:sp>
          <p:nvSpPr>
            <p:cNvPr id="206" name="Google Shape;206;p8"/>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8"/>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8"/>
          <p:cNvGrpSpPr/>
          <p:nvPr/>
        </p:nvGrpSpPr>
        <p:grpSpPr>
          <a:xfrm>
            <a:off x="2139871" y="482540"/>
            <a:ext cx="398658" cy="631920"/>
            <a:chOff x="6718575" y="2318625"/>
            <a:chExt cx="256950" cy="407375"/>
          </a:xfrm>
        </p:grpSpPr>
        <p:sp>
          <p:nvSpPr>
            <p:cNvPr id="209" name="Google Shape;209;p8"/>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8"/>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8"/>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8"/>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8"/>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 name="Google Shape;217;p8"/>
          <p:cNvSpPr txBox="1">
            <a:spLocks noGrp="1"/>
          </p:cNvSpPr>
          <p:nvPr>
            <p:ph type="title"/>
          </p:nvPr>
        </p:nvSpPr>
        <p:spPr>
          <a:xfrm>
            <a:off x="144075" y="559475"/>
            <a:ext cx="2142000" cy="26304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18" name="Google Shape;218;p8"/>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5"/>
        <p:cNvGrpSpPr/>
        <p:nvPr/>
      </p:nvGrpSpPr>
      <p:grpSpPr>
        <a:xfrm>
          <a:off x="0" y="0"/>
          <a:ext cx="0" cy="0"/>
          <a:chOff x="0" y="0"/>
          <a:chExt cx="0" cy="0"/>
        </a:xfrm>
      </p:grpSpPr>
      <p:sp>
        <p:nvSpPr>
          <p:cNvPr id="246" name="Google Shape;246;p10"/>
          <p:cNvSpPr/>
          <p:nvPr/>
        </p:nvSpPr>
        <p:spPr>
          <a:xfrm>
            <a:off x="407150" y="407075"/>
            <a:ext cx="8329800" cy="432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0"/>
          <p:cNvSpPr/>
          <p:nvPr/>
        </p:nvSpPr>
        <p:spPr>
          <a:xfrm>
            <a:off x="-117275" y="847257"/>
            <a:ext cx="605400" cy="605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0"/>
          <p:cNvSpPr/>
          <p:nvPr/>
        </p:nvSpPr>
        <p:spPr>
          <a:xfrm>
            <a:off x="217850" y="171250"/>
            <a:ext cx="1054200" cy="1054200"/>
          </a:xfrm>
          <a:prstGeom prst="ellipse">
            <a:avLst/>
          </a:prstGeom>
          <a:solidFill>
            <a:srgbClr val="FFB600">
              <a:alpha val="79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0"/>
          <p:cNvSpPr/>
          <p:nvPr/>
        </p:nvSpPr>
        <p:spPr>
          <a:xfrm>
            <a:off x="1156976" y="-137274"/>
            <a:ext cx="398700" cy="3987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0"/>
          <p:cNvSpPr/>
          <p:nvPr/>
        </p:nvSpPr>
        <p:spPr>
          <a:xfrm>
            <a:off x="1397225" y="337514"/>
            <a:ext cx="136800" cy="1368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0"/>
          <p:cNvSpPr/>
          <p:nvPr/>
        </p:nvSpPr>
        <p:spPr>
          <a:xfrm>
            <a:off x="488128" y="1334485"/>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0"/>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0"/>
          <p:cNvSpPr/>
          <p:nvPr/>
        </p:nvSpPr>
        <p:spPr>
          <a:xfrm>
            <a:off x="8507494" y="2981146"/>
            <a:ext cx="774600" cy="7746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0"/>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0"/>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0"/>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0"/>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0"/>
          <p:cNvSpPr/>
          <p:nvPr/>
        </p:nvSpPr>
        <p:spPr>
          <a:xfrm>
            <a:off x="258289" y="157710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0"/>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B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260;p10"/>
          <p:cNvGrpSpPr/>
          <p:nvPr/>
        </p:nvGrpSpPr>
        <p:grpSpPr>
          <a:xfrm>
            <a:off x="8142375" y="4477573"/>
            <a:ext cx="508851" cy="478711"/>
            <a:chOff x="5972700" y="2330200"/>
            <a:chExt cx="411625" cy="387275"/>
          </a:xfrm>
        </p:grpSpPr>
        <p:sp>
          <p:nvSpPr>
            <p:cNvPr id="261" name="Google Shape;261;p10"/>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0"/>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0"/>
          <p:cNvGrpSpPr/>
          <p:nvPr/>
        </p:nvGrpSpPr>
        <p:grpSpPr>
          <a:xfrm>
            <a:off x="545621" y="382390"/>
            <a:ext cx="398658" cy="631920"/>
            <a:chOff x="6718575" y="2318625"/>
            <a:chExt cx="256950" cy="407375"/>
          </a:xfrm>
        </p:grpSpPr>
        <p:sp>
          <p:nvSpPr>
            <p:cNvPr id="264" name="Google Shape;264;p10"/>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0"/>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0"/>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0"/>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0"/>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0"/>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0"/>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0"/>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 name="Google Shape;272;p10"/>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Aqua">
  <p:cSld name="BLANK_1">
    <p:spTree>
      <p:nvGrpSpPr>
        <p:cNvPr id="1" name="Shape 301"/>
        <p:cNvGrpSpPr/>
        <p:nvPr/>
      </p:nvGrpSpPr>
      <p:grpSpPr>
        <a:xfrm>
          <a:off x="0" y="0"/>
          <a:ext cx="0" cy="0"/>
          <a:chOff x="0" y="0"/>
          <a:chExt cx="0" cy="0"/>
        </a:xfrm>
      </p:grpSpPr>
      <p:sp>
        <p:nvSpPr>
          <p:cNvPr id="302" name="Google Shape;302;p12"/>
          <p:cNvSpPr/>
          <p:nvPr/>
        </p:nvSpPr>
        <p:spPr>
          <a:xfrm>
            <a:off x="407150" y="407075"/>
            <a:ext cx="8329800" cy="432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2"/>
          <p:cNvSpPr/>
          <p:nvPr/>
        </p:nvSpPr>
        <p:spPr>
          <a:xfrm>
            <a:off x="-117275" y="847257"/>
            <a:ext cx="605400" cy="6054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2"/>
          <p:cNvSpPr/>
          <p:nvPr/>
        </p:nvSpPr>
        <p:spPr>
          <a:xfrm>
            <a:off x="217850" y="171250"/>
            <a:ext cx="1054200" cy="10542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2"/>
          <p:cNvSpPr/>
          <p:nvPr/>
        </p:nvSpPr>
        <p:spPr>
          <a:xfrm>
            <a:off x="1156976" y="-137274"/>
            <a:ext cx="398700" cy="3987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2"/>
          <p:cNvSpPr/>
          <p:nvPr/>
        </p:nvSpPr>
        <p:spPr>
          <a:xfrm>
            <a:off x="1397225" y="337514"/>
            <a:ext cx="136800" cy="1368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2"/>
          <p:cNvSpPr/>
          <p:nvPr/>
        </p:nvSpPr>
        <p:spPr>
          <a:xfrm>
            <a:off x="488128" y="1334485"/>
            <a:ext cx="213000" cy="213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2"/>
          <p:cNvSpPr/>
          <p:nvPr/>
        </p:nvSpPr>
        <p:spPr>
          <a:xfrm>
            <a:off x="7847950" y="4168079"/>
            <a:ext cx="1097700" cy="10977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2"/>
          <p:cNvSpPr/>
          <p:nvPr/>
        </p:nvSpPr>
        <p:spPr>
          <a:xfrm>
            <a:off x="8507494" y="2981146"/>
            <a:ext cx="774600" cy="7746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2"/>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2"/>
          <p:cNvSpPr/>
          <p:nvPr/>
        </p:nvSpPr>
        <p:spPr>
          <a:xfrm>
            <a:off x="8622049" y="3872635"/>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2"/>
          <p:cNvSpPr/>
          <p:nvPr/>
        </p:nvSpPr>
        <p:spPr>
          <a:xfrm>
            <a:off x="7550022" y="4801658"/>
            <a:ext cx="213000" cy="2130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2"/>
          <p:cNvSpPr/>
          <p:nvPr/>
        </p:nvSpPr>
        <p:spPr>
          <a:xfrm>
            <a:off x="7325661" y="4674667"/>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2"/>
          <p:cNvSpPr/>
          <p:nvPr/>
        </p:nvSpPr>
        <p:spPr>
          <a:xfrm>
            <a:off x="258289" y="157710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2"/>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B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6" name="Google Shape;316;p12"/>
          <p:cNvGrpSpPr/>
          <p:nvPr/>
        </p:nvGrpSpPr>
        <p:grpSpPr>
          <a:xfrm>
            <a:off x="8142375" y="4477573"/>
            <a:ext cx="508851" cy="478711"/>
            <a:chOff x="5972700" y="2330200"/>
            <a:chExt cx="411625" cy="387275"/>
          </a:xfrm>
        </p:grpSpPr>
        <p:sp>
          <p:nvSpPr>
            <p:cNvPr id="317" name="Google Shape;317;p12"/>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2"/>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 name="Google Shape;319;p12"/>
          <p:cNvGrpSpPr/>
          <p:nvPr/>
        </p:nvGrpSpPr>
        <p:grpSpPr>
          <a:xfrm>
            <a:off x="545621" y="382390"/>
            <a:ext cx="398658" cy="631920"/>
            <a:chOff x="6718575" y="2318625"/>
            <a:chExt cx="256950" cy="407375"/>
          </a:xfrm>
        </p:grpSpPr>
        <p:sp>
          <p:nvSpPr>
            <p:cNvPr id="320" name="Google Shape;320;p12"/>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2"/>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2"/>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2"/>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2"/>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2"/>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2"/>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2"/>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12"/>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Yellow">
  <p:cSld name="BLANK_1_1">
    <p:spTree>
      <p:nvGrpSpPr>
        <p:cNvPr id="1" name="Shape 329"/>
        <p:cNvGrpSpPr/>
        <p:nvPr/>
      </p:nvGrpSpPr>
      <p:grpSpPr>
        <a:xfrm>
          <a:off x="0" y="0"/>
          <a:ext cx="0" cy="0"/>
          <a:chOff x="0" y="0"/>
          <a:chExt cx="0" cy="0"/>
        </a:xfrm>
      </p:grpSpPr>
      <p:sp>
        <p:nvSpPr>
          <p:cNvPr id="330" name="Google Shape;330;p13"/>
          <p:cNvSpPr/>
          <p:nvPr/>
        </p:nvSpPr>
        <p:spPr>
          <a:xfrm>
            <a:off x="407150" y="407075"/>
            <a:ext cx="8329800" cy="4329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3"/>
          <p:cNvSpPr/>
          <p:nvPr/>
        </p:nvSpPr>
        <p:spPr>
          <a:xfrm>
            <a:off x="-117275" y="847257"/>
            <a:ext cx="605400" cy="605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3"/>
          <p:cNvSpPr/>
          <p:nvPr/>
        </p:nvSpPr>
        <p:spPr>
          <a:xfrm>
            <a:off x="217850" y="171250"/>
            <a:ext cx="1054200" cy="10542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3"/>
          <p:cNvSpPr/>
          <p:nvPr/>
        </p:nvSpPr>
        <p:spPr>
          <a:xfrm>
            <a:off x="1156976" y="-137274"/>
            <a:ext cx="398700" cy="3987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3"/>
          <p:cNvSpPr/>
          <p:nvPr/>
        </p:nvSpPr>
        <p:spPr>
          <a:xfrm>
            <a:off x="1397225" y="337514"/>
            <a:ext cx="136800" cy="1368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3"/>
          <p:cNvSpPr/>
          <p:nvPr/>
        </p:nvSpPr>
        <p:spPr>
          <a:xfrm>
            <a:off x="488128" y="1334485"/>
            <a:ext cx="213000" cy="2130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3"/>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3"/>
          <p:cNvSpPr/>
          <p:nvPr/>
        </p:nvSpPr>
        <p:spPr>
          <a:xfrm>
            <a:off x="8507494" y="2981146"/>
            <a:ext cx="774600" cy="774600"/>
          </a:xfrm>
          <a:prstGeom prst="ellipse">
            <a:avLst/>
          </a:prstGeom>
          <a:solidFill>
            <a:srgbClr val="FC40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3"/>
          <p:cNvSpPr/>
          <p:nvPr/>
        </p:nvSpPr>
        <p:spPr>
          <a:xfrm>
            <a:off x="8094101" y="3973940"/>
            <a:ext cx="413400" cy="413400"/>
          </a:xfrm>
          <a:prstGeom prst="ellipse">
            <a:avLst/>
          </a:prstGeom>
          <a:solidFill>
            <a:srgbClr val="FC4540">
              <a:alpha val="7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3"/>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3"/>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3"/>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p:nvPr/>
        </p:nvSpPr>
        <p:spPr>
          <a:xfrm>
            <a:off x="258289" y="157710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3"/>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B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 name="Google Shape;344;p13"/>
          <p:cNvGrpSpPr/>
          <p:nvPr/>
        </p:nvGrpSpPr>
        <p:grpSpPr>
          <a:xfrm>
            <a:off x="8142375" y="4477573"/>
            <a:ext cx="508851" cy="478711"/>
            <a:chOff x="5972700" y="2330200"/>
            <a:chExt cx="411625" cy="387275"/>
          </a:xfrm>
        </p:grpSpPr>
        <p:sp>
          <p:nvSpPr>
            <p:cNvPr id="345" name="Google Shape;345;p13"/>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3"/>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13"/>
          <p:cNvGrpSpPr/>
          <p:nvPr/>
        </p:nvGrpSpPr>
        <p:grpSpPr>
          <a:xfrm>
            <a:off x="545621" y="382390"/>
            <a:ext cx="398658" cy="631920"/>
            <a:chOff x="6718575" y="2318625"/>
            <a:chExt cx="256950" cy="407375"/>
          </a:xfrm>
        </p:grpSpPr>
        <p:sp>
          <p:nvSpPr>
            <p:cNvPr id="348" name="Google Shape;348;p13"/>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3"/>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3"/>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3"/>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3"/>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3"/>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3"/>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3"/>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6" name="Google Shape;356;p13"/>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Magenta">
  <p:cSld name="BLANK_1_1_1">
    <p:spTree>
      <p:nvGrpSpPr>
        <p:cNvPr id="1" name="Shape 357"/>
        <p:cNvGrpSpPr/>
        <p:nvPr/>
      </p:nvGrpSpPr>
      <p:grpSpPr>
        <a:xfrm>
          <a:off x="0" y="0"/>
          <a:ext cx="0" cy="0"/>
          <a:chOff x="0" y="0"/>
          <a:chExt cx="0" cy="0"/>
        </a:xfrm>
      </p:grpSpPr>
      <p:sp>
        <p:nvSpPr>
          <p:cNvPr id="358" name="Google Shape;358;p14"/>
          <p:cNvSpPr/>
          <p:nvPr/>
        </p:nvSpPr>
        <p:spPr>
          <a:xfrm>
            <a:off x="407150" y="407075"/>
            <a:ext cx="8329800" cy="4329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4"/>
          <p:cNvSpPr/>
          <p:nvPr/>
        </p:nvSpPr>
        <p:spPr>
          <a:xfrm>
            <a:off x="217850" y="171250"/>
            <a:ext cx="1054200" cy="10542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4"/>
          <p:cNvSpPr/>
          <p:nvPr/>
        </p:nvSpPr>
        <p:spPr>
          <a:xfrm>
            <a:off x="1156976" y="-137274"/>
            <a:ext cx="398700" cy="3987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4"/>
          <p:cNvSpPr/>
          <p:nvPr/>
        </p:nvSpPr>
        <p:spPr>
          <a:xfrm>
            <a:off x="1397225" y="337514"/>
            <a:ext cx="136800" cy="1368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4"/>
          <p:cNvSpPr/>
          <p:nvPr/>
        </p:nvSpPr>
        <p:spPr>
          <a:xfrm>
            <a:off x="488128" y="1334485"/>
            <a:ext cx="213000" cy="213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4"/>
          <p:cNvSpPr/>
          <p:nvPr/>
        </p:nvSpPr>
        <p:spPr>
          <a:xfrm>
            <a:off x="7847950" y="4168079"/>
            <a:ext cx="1097700" cy="10977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4"/>
          <p:cNvSpPr/>
          <p:nvPr/>
        </p:nvSpPr>
        <p:spPr>
          <a:xfrm>
            <a:off x="8507494" y="2981146"/>
            <a:ext cx="774600" cy="7746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4"/>
          <p:cNvSpPr/>
          <p:nvPr/>
        </p:nvSpPr>
        <p:spPr>
          <a:xfrm>
            <a:off x="8094101" y="3973940"/>
            <a:ext cx="413400" cy="413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4"/>
          <p:cNvSpPr/>
          <p:nvPr/>
        </p:nvSpPr>
        <p:spPr>
          <a:xfrm>
            <a:off x="8622049" y="3872635"/>
            <a:ext cx="213000" cy="213000"/>
          </a:xfrm>
          <a:prstGeom prst="ellipse">
            <a:avLst/>
          </a:prstGeom>
          <a:solidFill>
            <a:srgbClr val="FF97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4"/>
          <p:cNvSpPr/>
          <p:nvPr/>
        </p:nvSpPr>
        <p:spPr>
          <a:xfrm>
            <a:off x="7550022" y="4801658"/>
            <a:ext cx="213000" cy="2130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4"/>
          <p:cNvSpPr/>
          <p:nvPr/>
        </p:nvSpPr>
        <p:spPr>
          <a:xfrm>
            <a:off x="7325661" y="4674667"/>
            <a:ext cx="93900" cy="939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4"/>
          <p:cNvSpPr/>
          <p:nvPr/>
        </p:nvSpPr>
        <p:spPr>
          <a:xfrm>
            <a:off x="258289" y="1577100"/>
            <a:ext cx="93900" cy="93900"/>
          </a:xfrm>
          <a:prstGeom prst="ellipse">
            <a:avLst/>
          </a:prstGeom>
          <a:solidFill>
            <a:srgbClr val="FF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4"/>
          <p:cNvSpPr/>
          <p:nvPr/>
        </p:nvSpPr>
        <p:spPr>
          <a:xfrm>
            <a:off x="8726411" y="3200065"/>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C406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1" name="Google Shape;371;p14"/>
          <p:cNvGrpSpPr/>
          <p:nvPr/>
        </p:nvGrpSpPr>
        <p:grpSpPr>
          <a:xfrm>
            <a:off x="8142375" y="4477573"/>
            <a:ext cx="508851" cy="478711"/>
            <a:chOff x="5972700" y="2330200"/>
            <a:chExt cx="411625" cy="387275"/>
          </a:xfrm>
        </p:grpSpPr>
        <p:sp>
          <p:nvSpPr>
            <p:cNvPr id="372" name="Google Shape;372;p14"/>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4"/>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4" name="Google Shape;374;p14"/>
          <p:cNvGrpSpPr/>
          <p:nvPr/>
        </p:nvGrpSpPr>
        <p:grpSpPr>
          <a:xfrm>
            <a:off x="545621" y="382390"/>
            <a:ext cx="398658" cy="631920"/>
            <a:chOff x="6718575" y="2318625"/>
            <a:chExt cx="256950" cy="407375"/>
          </a:xfrm>
        </p:grpSpPr>
        <p:sp>
          <p:nvSpPr>
            <p:cNvPr id="375" name="Google Shape;375;p14"/>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4"/>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4"/>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4"/>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4"/>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4"/>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4"/>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4"/>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02B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 name="Google Shape;383;p14"/>
          <p:cNvSpPr/>
          <p:nvPr/>
        </p:nvSpPr>
        <p:spPr>
          <a:xfrm>
            <a:off x="-117275" y="847257"/>
            <a:ext cx="605400" cy="605400"/>
          </a:xfrm>
          <a:prstGeom prst="ellipse">
            <a:avLst/>
          </a:prstGeom>
          <a:solidFill>
            <a:srgbClr val="02B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4"/>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0A02672E-D501-4D6A-9B75-6C73938CB448}"/>
              </a:ext>
            </a:extLst>
          </p:cNvPr>
          <p:cNvSpPr>
            <a:spLocks noGrp="1"/>
          </p:cNvSpPr>
          <p:nvPr>
            <p:ph type="ctrTitle"/>
          </p:nvPr>
        </p:nvSpPr>
        <p:spPr>
          <a:xfrm>
            <a:off x="1143000" y="841772"/>
            <a:ext cx="6858000" cy="1790700"/>
          </a:xfrm>
        </p:spPr>
        <p:txBody>
          <a:bodyPr anchor="b"/>
          <a:lstStyle>
            <a:lvl1pPr algn="ctr">
              <a:defRPr sz="45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xmlns="" id="{949C5E87-3EFF-42FC-958E-89AE8984B5F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xmlns="" id="{6B937438-997B-4B8B-A4B4-E649EDEA6DDE}"/>
              </a:ext>
            </a:extLst>
          </p:cNvPr>
          <p:cNvSpPr>
            <a:spLocks noGrp="1"/>
          </p:cNvSpPr>
          <p:nvPr>
            <p:ph type="dt" sz="half" idx="10"/>
          </p:nvPr>
        </p:nvSpPr>
        <p:spPr>
          <a:xfrm>
            <a:off x="628650" y="4767263"/>
            <a:ext cx="2057400" cy="273844"/>
          </a:xfrm>
          <a:prstGeom prst="rect">
            <a:avLst/>
          </a:prstGeom>
        </p:spPr>
        <p:txBody>
          <a:bodyPr lIns="68580" tIns="34290" rIns="68580" bIns="34290"/>
          <a:lstStyle/>
          <a:p>
            <a:fld id="{D7BAF645-2832-40E2-97F3-3D8CED0080CD}" type="datetimeFigureOut">
              <a:rPr lang="en-US" smtClean="0"/>
              <a:t>9/13/2021</a:t>
            </a:fld>
            <a:endParaRPr lang="en-US"/>
          </a:p>
        </p:txBody>
      </p:sp>
      <p:sp>
        <p:nvSpPr>
          <p:cNvPr id="5" name="Chỗ dành sẵn cho Chân trang 4">
            <a:extLst>
              <a:ext uri="{FF2B5EF4-FFF2-40B4-BE49-F238E27FC236}">
                <a16:creationId xmlns:a16="http://schemas.microsoft.com/office/drawing/2014/main" xmlns="" id="{E4F7D087-1B10-4982-9B24-614B0BA8F87A}"/>
              </a:ext>
            </a:extLst>
          </p:cNvPr>
          <p:cNvSpPr>
            <a:spLocks noGrp="1"/>
          </p:cNvSpPr>
          <p:nvPr>
            <p:ph type="ftr" sz="quarter" idx="11"/>
          </p:nvPr>
        </p:nvSpPr>
        <p:spPr>
          <a:xfrm>
            <a:off x="3028950" y="4767263"/>
            <a:ext cx="3086100" cy="273844"/>
          </a:xfrm>
          <a:prstGeom prst="rect">
            <a:avLst/>
          </a:prstGeom>
        </p:spPr>
        <p:txBody>
          <a:bodyPr lIns="68580" tIns="34290" rIns="68580" bIns="34290"/>
          <a:lstStyle/>
          <a:p>
            <a:endParaRPr lang="en-US"/>
          </a:p>
        </p:txBody>
      </p:sp>
      <p:sp>
        <p:nvSpPr>
          <p:cNvPr id="6" name="Chỗ dành sẵn cho Số hiệu Bản chiếu 5">
            <a:extLst>
              <a:ext uri="{FF2B5EF4-FFF2-40B4-BE49-F238E27FC236}">
                <a16:creationId xmlns:a16="http://schemas.microsoft.com/office/drawing/2014/main" xmlns="" id="{A4E3039E-350F-4028-AB8F-A03215553390}"/>
              </a:ext>
            </a:extLst>
          </p:cNvPr>
          <p:cNvSpPr>
            <a:spLocks noGrp="1"/>
          </p:cNvSpPr>
          <p:nvPr>
            <p:ph type="sldNum" sz="quarter" idx="12"/>
          </p:nvPr>
        </p:nvSpPr>
        <p:spPr/>
        <p:txBody>
          <a:bodyPr/>
          <a:lstStyle/>
          <a:p>
            <a:fld id="{3C7156F4-C6C4-46BE-BC99-7FCB1EAE8A9D}" type="slidenum">
              <a:rPr lang="en-US" smtClean="0"/>
              <a:t>‹#›</a:t>
            </a:fld>
            <a:endParaRPr lang="en-US"/>
          </a:p>
        </p:txBody>
      </p:sp>
    </p:spTree>
    <p:extLst>
      <p:ext uri="{BB962C8B-B14F-4D97-AF65-F5344CB8AC3E}">
        <p14:creationId xmlns:p14="http://schemas.microsoft.com/office/powerpoint/2010/main" val="136676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901875" y="1033400"/>
            <a:ext cx="5292300" cy="32673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1pPr>
            <a:lvl2pPr marL="914400" lvl="1" indent="-355600">
              <a:spcBef>
                <a:spcPts val="10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2pPr>
            <a:lvl3pPr marL="1371600" lvl="2" indent="-355600">
              <a:spcBef>
                <a:spcPts val="10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3pPr>
            <a:lvl4pPr marL="1828800" lvl="3" indent="-355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4pPr>
            <a:lvl5pPr marL="2286000" lvl="4" indent="-355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5pPr>
            <a:lvl6pPr marL="2743200" lvl="5" indent="-355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6pPr>
            <a:lvl7pPr marL="3200400" lvl="6" indent="-355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7pPr>
            <a:lvl8pPr marL="3657600" lvl="7" indent="-355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8pPr>
            <a:lvl9pPr marL="4114800" lvl="8" indent="-355600">
              <a:spcBef>
                <a:spcPts val="1000"/>
              </a:spcBef>
              <a:spcAft>
                <a:spcPts val="1000"/>
              </a:spcAft>
              <a:buClr>
                <a:schemeClr val="dk1"/>
              </a:buClr>
              <a:buSzPts val="2000"/>
              <a:buFont typeface="Lato Light"/>
              <a:buChar char="◦"/>
              <a:defRPr sz="2000">
                <a:solidFill>
                  <a:schemeClr val="dk1"/>
                </a:solidFill>
                <a:latin typeface="Lato Light"/>
                <a:ea typeface="Lato Light"/>
                <a:cs typeface="Lato Light"/>
                <a:sym typeface="Lato Light"/>
              </a:defRPr>
            </a:lvl9pPr>
          </a:lstStyle>
          <a:p>
            <a:endParaRPr/>
          </a:p>
        </p:txBody>
      </p:sp>
      <p:sp>
        <p:nvSpPr>
          <p:cNvPr id="7" name="Google Shape;7;p1"/>
          <p:cNvSpPr txBox="1">
            <a:spLocks noGrp="1"/>
          </p:cNvSpPr>
          <p:nvPr>
            <p:ph type="title"/>
          </p:nvPr>
        </p:nvSpPr>
        <p:spPr>
          <a:xfrm>
            <a:off x="144075" y="559475"/>
            <a:ext cx="2142000" cy="26304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1pPr>
            <a:lvl2pPr lvl="1">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2pPr>
            <a:lvl3pPr lvl="2">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3pPr>
            <a:lvl4pPr lvl="3">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4pPr>
            <a:lvl5pPr lvl="4">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5pPr>
            <a:lvl6pPr lvl="5">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6pPr>
            <a:lvl7pPr lvl="6">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7pPr>
            <a:lvl8pPr lvl="7">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8pPr>
            <a:lvl9pPr lvl="8">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9pPr>
          </a:lstStyle>
          <a:p>
            <a:endParaRPr/>
          </a:p>
        </p:txBody>
      </p:sp>
      <p:sp>
        <p:nvSpPr>
          <p:cNvPr id="8" name="Google Shape;8;p1"/>
          <p:cNvSpPr txBox="1">
            <a:spLocks noGrp="1"/>
          </p:cNvSpPr>
          <p:nvPr>
            <p:ph type="sldNum" idx="12"/>
          </p:nvPr>
        </p:nvSpPr>
        <p:spPr>
          <a:xfrm>
            <a:off x="8117984" y="418063"/>
            <a:ext cx="548700" cy="393600"/>
          </a:xfrm>
          <a:prstGeom prst="rect">
            <a:avLst/>
          </a:prstGeom>
          <a:noFill/>
          <a:ln>
            <a:noFill/>
          </a:ln>
        </p:spPr>
        <p:txBody>
          <a:bodyPr spcFirstLastPara="1" wrap="square" lIns="91425" tIns="91425" rIns="91425" bIns="91425" anchor="ctr" anchorCtr="0">
            <a:noAutofit/>
          </a:bodyPr>
          <a:lstStyle>
            <a:lvl1pPr lvl="0" algn="r">
              <a:buNone/>
              <a:defRPr sz="1200">
                <a:solidFill>
                  <a:schemeClr val="dk2"/>
                </a:solidFill>
                <a:latin typeface="Lato Light"/>
                <a:ea typeface="Lato Light"/>
                <a:cs typeface="Lato Light"/>
                <a:sym typeface="Lato Light"/>
              </a:defRPr>
            </a:lvl1pPr>
            <a:lvl2pPr lvl="1" algn="r">
              <a:buNone/>
              <a:defRPr sz="1200">
                <a:solidFill>
                  <a:schemeClr val="dk2"/>
                </a:solidFill>
                <a:latin typeface="Lato Light"/>
                <a:ea typeface="Lato Light"/>
                <a:cs typeface="Lato Light"/>
                <a:sym typeface="Lato Light"/>
              </a:defRPr>
            </a:lvl2pPr>
            <a:lvl3pPr lvl="2" algn="r">
              <a:buNone/>
              <a:defRPr sz="1200">
                <a:solidFill>
                  <a:schemeClr val="dk2"/>
                </a:solidFill>
                <a:latin typeface="Lato Light"/>
                <a:ea typeface="Lato Light"/>
                <a:cs typeface="Lato Light"/>
                <a:sym typeface="Lato Light"/>
              </a:defRPr>
            </a:lvl3pPr>
            <a:lvl4pPr lvl="3" algn="r">
              <a:buNone/>
              <a:defRPr sz="1200">
                <a:solidFill>
                  <a:schemeClr val="dk2"/>
                </a:solidFill>
                <a:latin typeface="Lato Light"/>
                <a:ea typeface="Lato Light"/>
                <a:cs typeface="Lato Light"/>
                <a:sym typeface="Lato Light"/>
              </a:defRPr>
            </a:lvl4pPr>
            <a:lvl5pPr lvl="4" algn="r">
              <a:buNone/>
              <a:defRPr sz="1200">
                <a:solidFill>
                  <a:schemeClr val="dk2"/>
                </a:solidFill>
                <a:latin typeface="Lato Light"/>
                <a:ea typeface="Lato Light"/>
                <a:cs typeface="Lato Light"/>
                <a:sym typeface="Lato Light"/>
              </a:defRPr>
            </a:lvl5pPr>
            <a:lvl6pPr lvl="5" algn="r">
              <a:buNone/>
              <a:defRPr sz="1200">
                <a:solidFill>
                  <a:schemeClr val="dk2"/>
                </a:solidFill>
                <a:latin typeface="Lato Light"/>
                <a:ea typeface="Lato Light"/>
                <a:cs typeface="Lato Light"/>
                <a:sym typeface="Lato Light"/>
              </a:defRPr>
            </a:lvl6pPr>
            <a:lvl7pPr lvl="6" algn="r">
              <a:buNone/>
              <a:defRPr sz="1200">
                <a:solidFill>
                  <a:schemeClr val="dk2"/>
                </a:solidFill>
                <a:latin typeface="Lato Light"/>
                <a:ea typeface="Lato Light"/>
                <a:cs typeface="Lato Light"/>
                <a:sym typeface="Lato Light"/>
              </a:defRPr>
            </a:lvl7pPr>
            <a:lvl8pPr lvl="7" algn="r">
              <a:buNone/>
              <a:defRPr sz="1200">
                <a:solidFill>
                  <a:schemeClr val="dk2"/>
                </a:solidFill>
                <a:latin typeface="Lato Light"/>
                <a:ea typeface="Lato Light"/>
                <a:cs typeface="Lato Light"/>
                <a:sym typeface="Lato Light"/>
              </a:defRPr>
            </a:lvl8pPr>
            <a:lvl9pPr lvl="8" algn="r">
              <a:buNone/>
              <a:defRPr sz="1200">
                <a:solidFill>
                  <a:schemeClr val="dk2"/>
                </a:solidFill>
                <a:latin typeface="Lato Light"/>
                <a:ea typeface="Lato Light"/>
                <a:cs typeface="Lato Light"/>
                <a:sym typeface="Lato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6" r:id="rId6"/>
    <p:sldLayoutId id="2147483658" r:id="rId7"/>
    <p:sldLayoutId id="2147483659" r:id="rId8"/>
    <p:sldLayoutId id="2147483660" r:id="rId9"/>
    <p:sldLayoutId id="2147483662"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5"/>
          <p:cNvSpPr txBox="1">
            <a:spLocks noGrp="1"/>
          </p:cNvSpPr>
          <p:nvPr>
            <p:ph type="ctrTitle"/>
          </p:nvPr>
        </p:nvSpPr>
        <p:spPr>
          <a:xfrm>
            <a:off x="2829258" y="1419622"/>
            <a:ext cx="3470934" cy="2474496"/>
          </a:xfrm>
          <a:prstGeom prst="rect">
            <a:avLst/>
          </a:prstGeom>
        </p:spPr>
        <p:txBody>
          <a:bodyPr spcFirstLastPara="1" wrap="square" lIns="91425" tIns="91425" rIns="91425" bIns="91425" anchor="ctr" anchorCtr="0">
            <a:noAutofit/>
          </a:bodyPr>
          <a:lstStyle/>
          <a:p>
            <a:pPr lvl="0"/>
            <a:r>
              <a:rPr lang="en-US" sz="3200" b="1" smtClean="0">
                <a:solidFill>
                  <a:schemeClr val="bg1"/>
                </a:solidFill>
              </a:rPr>
              <a:t>ĐỔI </a:t>
            </a:r>
            <a:r>
              <a:rPr lang="en-US" sz="3200" b="1">
                <a:solidFill>
                  <a:schemeClr val="bg1"/>
                </a:solidFill>
              </a:rPr>
              <a:t>MỚI SINH HOẠT CHUYÊN MÔN THEO NGHIÊN CỨU BÀI HỌC</a:t>
            </a:r>
            <a:endParaRPr sz="3200">
              <a:solidFill>
                <a:schemeClr val="bg1"/>
              </a:solidFill>
            </a:endParaRPr>
          </a:p>
        </p:txBody>
      </p:sp>
      <p:sp>
        <p:nvSpPr>
          <p:cNvPr id="5" name="Google Shape;395;p16"/>
          <p:cNvSpPr txBox="1">
            <a:spLocks/>
          </p:cNvSpPr>
          <p:nvPr/>
        </p:nvSpPr>
        <p:spPr>
          <a:xfrm>
            <a:off x="4499992" y="4632683"/>
            <a:ext cx="4644008" cy="603363"/>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err="1" smtClean="0"/>
              <a:t>Đơn</a:t>
            </a:r>
            <a:r>
              <a:rPr lang="en-US" sz="2000" b="1" smtClean="0"/>
              <a:t> </a:t>
            </a:r>
            <a:r>
              <a:rPr lang="en-US" sz="2000" b="1" err="1" smtClean="0"/>
              <a:t>vị</a:t>
            </a:r>
            <a:r>
              <a:rPr lang="en-US" sz="2000" b="1" smtClean="0"/>
              <a:t>: </a:t>
            </a:r>
            <a:r>
              <a:rPr lang="en-US" sz="2000" b="1" err="1" smtClean="0"/>
              <a:t>Trường</a:t>
            </a:r>
            <a:r>
              <a:rPr lang="en-US" sz="2000" b="1" smtClean="0"/>
              <a:t> </a:t>
            </a:r>
            <a:r>
              <a:rPr lang="en-US" sz="2000" b="1" err="1" smtClean="0"/>
              <a:t>Mầm</a:t>
            </a:r>
            <a:r>
              <a:rPr lang="en-US" sz="2000" b="1" smtClean="0"/>
              <a:t> non Ba </a:t>
            </a:r>
            <a:r>
              <a:rPr lang="en-US" sz="2000" b="1" err="1" smtClean="0"/>
              <a:t>Khâm</a:t>
            </a:r>
            <a:endParaRPr lang="en-US" sz="2000" smtClean="0"/>
          </a:p>
          <a:p>
            <a:pPr>
              <a:buClr>
                <a:schemeClr val="dk1"/>
              </a:buClr>
              <a:buSzPts val="1100"/>
            </a:pPr>
            <a:endParaRPr lang="en-US" sz="2000" smtClean="0"/>
          </a:p>
          <a:p>
            <a:endParaRPr lang="en-US" sz="2000"/>
          </a:p>
        </p:txBody>
      </p:sp>
    </p:spTree>
  </p:cSld>
  <p:clrMapOvr>
    <a:masterClrMapping/>
  </p:clrMapOvr>
  <mc:AlternateContent xmlns:mc="http://schemas.openxmlformats.org/markup-compatibility/2006">
    <mc:Choice xmlns:p14="http://schemas.microsoft.com/office/powerpoint/2010/main" Requires="p14">
      <p:transition spd="slow" p14:dur="1500">
        <p14:doors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3">
            <a:extLst>
              <a:ext uri="{FF2B5EF4-FFF2-40B4-BE49-F238E27FC236}">
                <a16:creationId xmlns:a16="http://schemas.microsoft.com/office/drawing/2014/main" xmlns="" id="{BBF4F4C4-4294-45B8-90C4-A9B3B3A0295B}"/>
              </a:ext>
            </a:extLst>
          </p:cNvPr>
          <p:cNvSpPr/>
          <p:nvPr/>
        </p:nvSpPr>
        <p:spPr>
          <a:xfrm>
            <a:off x="1732714" y="-68852"/>
            <a:ext cx="3945036" cy="484748"/>
          </a:xfrm>
          <a:prstGeom prst="rect">
            <a:avLst/>
          </a:prstGeom>
          <a:solidFill>
            <a:srgbClr val="D05400"/>
          </a:solidFill>
        </p:spPr>
        <p:txBody>
          <a:bodyPr wrap="square" lIns="68580" tIns="34290" rIns="68580" bIns="34290">
            <a:spAutoFit/>
          </a:bodyPr>
          <a:lstStyle/>
          <a:p>
            <a:pPr algn="ctr" defTabSz="342900">
              <a:buClrTx/>
              <a:defRPr/>
            </a:pPr>
            <a:r>
              <a:rPr lang="en-US" sz="2700" b="1" kern="1200">
                <a:solidFill>
                  <a:prstClr val="white">
                    <a:lumMod val="95000"/>
                  </a:prstClr>
                </a:solidFill>
                <a:latin typeface="Arial" panose="020B0604020202020204" pitchFamily="34" charset="0"/>
                <a:cs typeface="Arial" panose="020B0604020202020204" pitchFamily="34" charset="0"/>
              </a:rPr>
              <a:t>Nội dung </a:t>
            </a:r>
            <a:r>
              <a:rPr lang="en-US" sz="2700" b="1" kern="1200" smtClean="0">
                <a:solidFill>
                  <a:prstClr val="white">
                    <a:lumMod val="95000"/>
                  </a:prstClr>
                </a:solidFill>
                <a:latin typeface="Arial" panose="020B0604020202020204" pitchFamily="34" charset="0"/>
                <a:cs typeface="Arial" panose="020B0604020202020204" pitchFamily="34" charset="0"/>
              </a:rPr>
              <a:t>câu chuyện</a:t>
            </a:r>
            <a:endParaRPr lang="en-US" sz="2700" b="1" kern="1200" dirty="0">
              <a:solidFill>
                <a:prstClr val="white">
                  <a:lumMod val="95000"/>
                </a:prstClr>
              </a:solidFill>
              <a:latin typeface="Arial" panose="020B0604020202020204" pitchFamily="34" charset="0"/>
              <a:cs typeface="Arial" panose="020B0604020202020204" pitchFamily="34" charset="0"/>
            </a:endParaRPr>
          </a:p>
        </p:txBody>
      </p:sp>
      <p:sp>
        <p:nvSpPr>
          <p:cNvPr id="36" name="Hình Bầu dục 35">
            <a:extLst>
              <a:ext uri="{FF2B5EF4-FFF2-40B4-BE49-F238E27FC236}">
                <a16:creationId xmlns:a16="http://schemas.microsoft.com/office/drawing/2014/main" xmlns="" id="{15655D72-F075-4B2E-A928-B55A072B8107}"/>
              </a:ext>
            </a:extLst>
          </p:cNvPr>
          <p:cNvSpPr/>
          <p:nvPr/>
        </p:nvSpPr>
        <p:spPr>
          <a:xfrm>
            <a:off x="7387940" y="1030197"/>
            <a:ext cx="800868" cy="794309"/>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p>
        </p:txBody>
      </p:sp>
      <p:sp>
        <p:nvSpPr>
          <p:cNvPr id="39" name="Hình Bầu dục 38">
            <a:extLst>
              <a:ext uri="{FF2B5EF4-FFF2-40B4-BE49-F238E27FC236}">
                <a16:creationId xmlns:a16="http://schemas.microsoft.com/office/drawing/2014/main" xmlns="" id="{F3E38990-3F8E-4AB4-93E3-8D8B65241F04}"/>
              </a:ext>
            </a:extLst>
          </p:cNvPr>
          <p:cNvSpPr/>
          <p:nvPr/>
        </p:nvSpPr>
        <p:spPr>
          <a:xfrm>
            <a:off x="8159878" y="1681888"/>
            <a:ext cx="800868" cy="794309"/>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p>
        </p:txBody>
      </p:sp>
      <p:sp>
        <p:nvSpPr>
          <p:cNvPr id="41" name="Hình Bầu dục 40">
            <a:extLst>
              <a:ext uri="{FF2B5EF4-FFF2-40B4-BE49-F238E27FC236}">
                <a16:creationId xmlns:a16="http://schemas.microsoft.com/office/drawing/2014/main" xmlns="" id="{33BAC972-AFB7-4D27-8383-48FC67B12245}"/>
              </a:ext>
            </a:extLst>
          </p:cNvPr>
          <p:cNvSpPr/>
          <p:nvPr/>
        </p:nvSpPr>
        <p:spPr>
          <a:xfrm>
            <a:off x="7327662" y="2333579"/>
            <a:ext cx="800868" cy="794309"/>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p>
        </p:txBody>
      </p:sp>
      <p:sp>
        <p:nvSpPr>
          <p:cNvPr id="48" name="Hình Bầu dục 47">
            <a:extLst>
              <a:ext uri="{FF2B5EF4-FFF2-40B4-BE49-F238E27FC236}">
                <a16:creationId xmlns:a16="http://schemas.microsoft.com/office/drawing/2014/main" xmlns="" id="{952B9EF0-2C67-41B4-AEE6-FCB9E71F5AC0}"/>
              </a:ext>
            </a:extLst>
          </p:cNvPr>
          <p:cNvSpPr/>
          <p:nvPr/>
        </p:nvSpPr>
        <p:spPr>
          <a:xfrm>
            <a:off x="8071402" y="3194506"/>
            <a:ext cx="800868" cy="79430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p>
        </p:txBody>
      </p:sp>
      <p:pic>
        <p:nvPicPr>
          <p:cNvPr id="12" name="Picture 2" descr="C:\Users\PC\Downloads\IMG-00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735" y="498464"/>
            <a:ext cx="6967553" cy="46450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3" name="Rectangle: Rounded Corners 1">
            <a:extLst>
              <a:ext uri="{FF2B5EF4-FFF2-40B4-BE49-F238E27FC236}">
                <a16:creationId xmlns:a16="http://schemas.microsoft.com/office/drawing/2014/main" xmlns="" id="{FC8C495A-BC4A-4694-BD4E-889F3A733640}"/>
              </a:ext>
            </a:extLst>
          </p:cNvPr>
          <p:cNvSpPr/>
          <p:nvPr/>
        </p:nvSpPr>
        <p:spPr>
          <a:xfrm>
            <a:off x="546231" y="3579862"/>
            <a:ext cx="6330025" cy="1500370"/>
          </a:xfrm>
          <a:prstGeom prst="roundRect">
            <a:avLst>
              <a:gd name="adj" fmla="val 39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indent="265113" algn="ctr"/>
            <a:r>
              <a:rPr lang="en-MY" sz="2000" b="1">
                <a:solidFill>
                  <a:srgbClr val="0070C0"/>
                </a:solidFill>
                <a:latin typeface="Corbel" pitchFamily="34" charset="0"/>
              </a:rPr>
              <a:t>D</a:t>
            </a:r>
            <a:r>
              <a:rPr lang="en-MY" sz="2000" b="1" smtClean="0">
                <a:solidFill>
                  <a:srgbClr val="0070C0"/>
                </a:solidFill>
                <a:latin typeface="Corbel" pitchFamily="34" charset="0"/>
              </a:rPr>
              <a:t>ạy trẻ cũng giống như người đi mua giày, phải dựa trên nhu cầu, kích cỡ chân, sở thích của bản thân để chọn cho mình đôi giày như ý. Tương tự, GV cần dựa trên nhu cầu, khả năng thực tế của trẻ để lựa chọn nội dung, phương pháp giáo dục phù hợp.</a:t>
            </a:r>
            <a:endParaRPr lang="en-MY" sz="2000" b="1" dirty="0">
              <a:solidFill>
                <a:srgbClr val="0070C0"/>
              </a:solidFill>
              <a:latin typeface="Corbel" pitchFamily="34" charset="0"/>
            </a:endParaRPr>
          </a:p>
        </p:txBody>
      </p:sp>
      <p:sp>
        <p:nvSpPr>
          <p:cNvPr id="14" name="Rectangle: Rounded Corners 40">
            <a:extLst>
              <a:ext uri="{FF2B5EF4-FFF2-40B4-BE49-F238E27FC236}">
                <a16:creationId xmlns:a16="http://schemas.microsoft.com/office/drawing/2014/main" xmlns="" id="{025F0450-82DB-41F0-88AD-CF90531967DB}"/>
              </a:ext>
            </a:extLst>
          </p:cNvPr>
          <p:cNvSpPr/>
          <p:nvPr/>
        </p:nvSpPr>
        <p:spPr>
          <a:xfrm>
            <a:off x="-323811" y="-228600"/>
            <a:ext cx="9648340" cy="5372100"/>
          </a:xfrm>
          <a:prstGeom prst="roundRect">
            <a:avLst>
              <a:gd name="adj" fmla="val 7898"/>
            </a:avLst>
          </a:prstGeom>
          <a:solidFill>
            <a:srgbClr val="D054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solidFill>
            </a:endParaRPr>
          </a:p>
        </p:txBody>
      </p:sp>
      <p:sp>
        <p:nvSpPr>
          <p:cNvPr id="17" name="Rectangle 43">
            <a:extLst>
              <a:ext uri="{FF2B5EF4-FFF2-40B4-BE49-F238E27FC236}">
                <a16:creationId xmlns:a16="http://schemas.microsoft.com/office/drawing/2014/main" xmlns="" id="{BBF4F4C4-4294-45B8-90C4-A9B3B3A0295B}"/>
              </a:ext>
            </a:extLst>
          </p:cNvPr>
          <p:cNvSpPr/>
          <p:nvPr/>
        </p:nvSpPr>
        <p:spPr>
          <a:xfrm>
            <a:off x="1885114" y="83548"/>
            <a:ext cx="3945036" cy="484748"/>
          </a:xfrm>
          <a:prstGeom prst="rect">
            <a:avLst/>
          </a:prstGeom>
          <a:solidFill>
            <a:srgbClr val="D05400"/>
          </a:solidFill>
        </p:spPr>
        <p:txBody>
          <a:bodyPr wrap="square" lIns="68580" tIns="34290" rIns="68580" bIns="34290">
            <a:spAutoFit/>
          </a:bodyPr>
          <a:lstStyle/>
          <a:p>
            <a:pPr algn="ctr" defTabSz="342900">
              <a:buClrTx/>
              <a:defRPr/>
            </a:pPr>
            <a:r>
              <a:rPr lang="en-US" sz="2700" b="1" kern="1200">
                <a:solidFill>
                  <a:prstClr val="white">
                    <a:lumMod val="95000"/>
                  </a:prstClr>
                </a:solidFill>
                <a:latin typeface="Arial" panose="020B0604020202020204" pitchFamily="34" charset="0"/>
                <a:cs typeface="Arial" panose="020B0604020202020204" pitchFamily="34" charset="0"/>
              </a:rPr>
              <a:t>Nội dung </a:t>
            </a:r>
            <a:r>
              <a:rPr lang="en-US" sz="2700" b="1" kern="1200" smtClean="0">
                <a:solidFill>
                  <a:prstClr val="white">
                    <a:lumMod val="95000"/>
                  </a:prstClr>
                </a:solidFill>
                <a:latin typeface="Arial" panose="020B0604020202020204" pitchFamily="34" charset="0"/>
                <a:cs typeface="Arial" panose="020B0604020202020204" pitchFamily="34" charset="0"/>
              </a:rPr>
              <a:t>câu chuyện</a:t>
            </a:r>
            <a:endParaRPr lang="en-US" sz="2700" b="1" kern="1200" dirty="0">
              <a:solidFill>
                <a:prstClr val="white">
                  <a:lumMod val="95000"/>
                </a:prstClr>
              </a:solidFill>
              <a:latin typeface="Arial" panose="020B0604020202020204" pitchFamily="34" charset="0"/>
              <a:cs typeface="Arial" panose="020B0604020202020204" pitchFamily="34" charset="0"/>
            </a:endParaRPr>
          </a:p>
        </p:txBody>
      </p:sp>
      <p:pic>
        <p:nvPicPr>
          <p:cNvPr id="22" name="Picture 2" descr="C:\Users\PC\Downloads\IMG-0084.JPG"/>
          <p:cNvPicPr>
            <a:picLocks noChangeAspect="1" noChangeArrowheads="1"/>
          </p:cNvPicPr>
          <p:nvPr/>
        </p:nvPicPr>
        <p:blipFill rotWithShape="1">
          <a:blip r:embed="rId2">
            <a:extLst>
              <a:ext uri="{28A0092B-C50C-407E-A947-70E740481C1C}">
                <a14:useLocalDpi xmlns:a14="http://schemas.microsoft.com/office/drawing/2010/main" val="0"/>
              </a:ext>
            </a:extLst>
          </a:blip>
          <a:srcRect b="8718"/>
          <a:stretch/>
        </p:blipFill>
        <p:spPr bwMode="auto">
          <a:xfrm>
            <a:off x="493504" y="597419"/>
            <a:ext cx="7030824" cy="4278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4" name="Rectangle: Rounded Corners 1">
            <a:extLst>
              <a:ext uri="{FF2B5EF4-FFF2-40B4-BE49-F238E27FC236}">
                <a16:creationId xmlns:a16="http://schemas.microsoft.com/office/drawing/2014/main" xmlns="" id="{FC8C495A-BC4A-4694-BD4E-889F3A733640}"/>
              </a:ext>
            </a:extLst>
          </p:cNvPr>
          <p:cNvSpPr/>
          <p:nvPr/>
        </p:nvSpPr>
        <p:spPr>
          <a:xfrm>
            <a:off x="765175" y="3507854"/>
            <a:ext cx="6480720" cy="1247092"/>
          </a:xfrm>
          <a:prstGeom prst="roundRect">
            <a:avLst>
              <a:gd name="adj" fmla="val 39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indent="265113" algn="ctr"/>
            <a:r>
              <a:rPr lang="en-MY" sz="1800" b="1" smtClean="0">
                <a:solidFill>
                  <a:srgbClr val="0070C0"/>
                </a:solidFill>
                <a:latin typeface="Corbel" pitchFamily="34" charset="0"/>
              </a:rPr>
              <a:t>Nếu bạn </a:t>
            </a:r>
            <a:r>
              <a:rPr lang="en-MY" sz="1800" b="1" smtClean="0">
                <a:solidFill>
                  <a:srgbClr val="0070C0"/>
                </a:solidFill>
                <a:latin typeface="Corbel" pitchFamily="34" charset="0"/>
              </a:rPr>
              <a:t>mua </a:t>
            </a:r>
            <a:r>
              <a:rPr lang="en-MY" sz="1800" b="1" smtClean="0">
                <a:solidFill>
                  <a:srgbClr val="0070C0"/>
                </a:solidFill>
                <a:latin typeface="Corbel" pitchFamily="34" charset="0"/>
              </a:rPr>
              <a:t>giày, bạn cần dựa trên nhu cầu, kích cỡ chân, sở thích của bản thân… để chọn được đôi giày như ý. Tương tự, GV cần dựa trên nhu cầu, khả năng thực tế của trẻ… để lựa chọn nội dung, phương pháp giáo dục phù hợp.</a:t>
            </a:r>
            <a:endParaRPr lang="en-MY" sz="1800" b="1" dirty="0">
              <a:solidFill>
                <a:srgbClr val="0070C0"/>
              </a:solidFill>
              <a:latin typeface="Corbel" pitchFamily="34" charset="0"/>
            </a:endParaRPr>
          </a:p>
        </p:txBody>
      </p:sp>
      <p:sp>
        <p:nvSpPr>
          <p:cNvPr id="3" name="AutoShape 4" descr="https://picresize.com/images/rsz_613f53a7a3077.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https://picresize.com/images/rsz_613f53a7a3077.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https://mail.google.com/mail/u/0?ui=2&amp;ik=142c03fe70&amp;attid=0.1.1&amp;permmsgid=msg-f:1710772761337330889&amp;th=17bde2c32aecfcc9&amp;view=fimg&amp;sz=s0-l75-ft&amp;attbid=ANGjdJ9gxkjbNxvJ3ugWUHN3Hza9a9LUb8waK00oHu2ZUr_vtIok0MbqiOoDqrOcl9FbOxzklDtzO9uahhOGEpAsPJ4iCm27AVZrchSaqDc0oTg6e7SvYbRa57nkRHc&amp;disp=emb"/>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C:\Users\Administrator\Downloads\img-7331_optimized.jpg"/>
          <p:cNvPicPr>
            <a:picLocks noChangeAspect="1" noChangeArrowheads="1"/>
          </p:cNvPicPr>
          <p:nvPr/>
        </p:nvPicPr>
        <p:blipFill rotWithShape="1">
          <a:blip r:embed="rId3">
            <a:extLst>
              <a:ext uri="{28A0092B-C50C-407E-A947-70E740481C1C}">
                <a14:useLocalDpi xmlns:a14="http://schemas.microsoft.com/office/drawing/2010/main" val="0"/>
              </a:ext>
            </a:extLst>
          </a:blip>
          <a:srcRect l="6825" t="43230" r="16539" b="153"/>
          <a:stretch/>
        </p:blipFill>
        <p:spPr bwMode="auto">
          <a:xfrm>
            <a:off x="7774285" y="267494"/>
            <a:ext cx="1118195" cy="1151459"/>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22" descr="C:\Users\ADMINI~1\AppData\Local\Temp\Rar$DI10.596\IMG_0912.jpg"/>
          <p:cNvPicPr/>
          <p:nvPr/>
        </p:nvPicPr>
        <p:blipFill rotWithShape="1">
          <a:blip r:embed="rId4" cstate="print">
            <a:extLst>
              <a:ext uri="{28A0092B-C50C-407E-A947-70E740481C1C}">
                <a14:useLocalDpi xmlns:a14="http://schemas.microsoft.com/office/drawing/2010/main" val="0"/>
              </a:ext>
            </a:extLst>
          </a:blip>
          <a:srcRect r="13114" b="6725"/>
          <a:stretch/>
        </p:blipFill>
        <p:spPr bwMode="auto">
          <a:xfrm>
            <a:off x="7787488" y="1499359"/>
            <a:ext cx="1249008" cy="1144399"/>
          </a:xfrm>
          <a:prstGeom prst="ellipse">
            <a:avLst/>
          </a:prstGeom>
          <a:noFill/>
          <a:ln>
            <a:noFill/>
          </a:ln>
        </p:spPr>
      </p:pic>
      <p:pic>
        <p:nvPicPr>
          <p:cNvPr id="1029" name="Picture 5" descr="C:\Users\Administrator\Downloads\img-8609_optimized.jpg"/>
          <p:cNvPicPr>
            <a:picLocks noChangeAspect="1" noChangeArrowheads="1"/>
          </p:cNvPicPr>
          <p:nvPr/>
        </p:nvPicPr>
        <p:blipFill rotWithShape="1">
          <a:blip r:embed="rId5">
            <a:extLst>
              <a:ext uri="{28A0092B-C50C-407E-A947-70E740481C1C}">
                <a14:useLocalDpi xmlns:a14="http://schemas.microsoft.com/office/drawing/2010/main" val="0"/>
              </a:ext>
            </a:extLst>
          </a:blip>
          <a:srcRect l="-840" t="8085" r="840" b="16291"/>
          <a:stretch/>
        </p:blipFill>
        <p:spPr bwMode="auto">
          <a:xfrm>
            <a:off x="7766032" y="2658882"/>
            <a:ext cx="1270464" cy="1281020"/>
          </a:xfrm>
          <a:prstGeom prst="ellipse">
            <a:avLst/>
          </a:prstGeom>
          <a:noFill/>
          <a:extLst>
            <a:ext uri="{909E8E84-426E-40DD-AFC4-6F175D3DCCD1}">
              <a14:hiddenFill xmlns:a14="http://schemas.microsoft.com/office/drawing/2010/main">
                <a:solidFill>
                  <a:srgbClr val="FFFFFF"/>
                </a:solidFill>
              </a14:hiddenFill>
            </a:ext>
          </a:extLst>
        </p:spPr>
      </p:pic>
      <p:pic>
        <p:nvPicPr>
          <p:cNvPr id="26" name="Picture 25" descr="C:\Users\ADMINI~1\AppData\Local\Temp\Rar$DI00.632\IMG_091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4033189"/>
            <a:ext cx="1174178" cy="1058841"/>
          </a:xfrm>
          <a:prstGeom prst="ellipse">
            <a:avLst/>
          </a:prstGeom>
          <a:noFill/>
          <a:ln>
            <a:noFill/>
          </a:ln>
        </p:spPr>
      </p:pic>
    </p:spTree>
    <p:extLst>
      <p:ext uri="{BB962C8B-B14F-4D97-AF65-F5344CB8AC3E}">
        <p14:creationId xmlns:p14="http://schemas.microsoft.com/office/powerpoint/2010/main" val="3115330418"/>
      </p:ext>
    </p:extLst>
  </p:cSld>
  <p:clrMapOvr>
    <a:masterClrMapping/>
  </p:clrMapOvr>
  <mc:AlternateContent xmlns:mc="http://schemas.openxmlformats.org/markup-compatibility/2006">
    <mc:Choice xmlns:p14="http://schemas.microsoft.com/office/powerpoint/2010/main" Requires="p14">
      <p:transition spd="med" advClick="0">
        <p14:ripple/>
      </p:transition>
    </mc:Choice>
    <mc:Fallback>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1000"/>
                                        <p:tgtEl>
                                          <p:spTgt spid="13"/>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wipe(up)">
                                      <p:cBhvr>
                                        <p:cTn id="11" dur="500"/>
                                        <p:tgtEl>
                                          <p:spTgt spid="1028"/>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dissolve">
                                      <p:cBhvr>
                                        <p:cTn id="14" dur="1000"/>
                                        <p:tgtEl>
                                          <p:spTgt spid="24"/>
                                        </p:tgtEl>
                                      </p:cBhvr>
                                    </p:animEffect>
                                  </p:childTnLst>
                                </p:cTn>
                              </p:par>
                            </p:childTnLst>
                          </p:cTn>
                        </p:par>
                        <p:par>
                          <p:cTn id="15" fill="hold">
                            <p:stCondLst>
                              <p:cond delay="2000"/>
                            </p:stCondLst>
                            <p:childTnLst>
                              <p:par>
                                <p:cTn id="16" presetID="22" presetClass="entr" presetSubtype="1"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par>
                          <p:cTn id="19" fill="hold">
                            <p:stCondLst>
                              <p:cond delay="2500"/>
                            </p:stCondLst>
                            <p:childTnLst>
                              <p:par>
                                <p:cTn id="20" presetID="22" presetClass="entr" presetSubtype="1" fill="hold" nodeType="after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wipe(up)">
                                      <p:cBhvr>
                                        <p:cTn id="22" dur="500"/>
                                        <p:tgtEl>
                                          <p:spTgt spid="1029"/>
                                        </p:tgtEl>
                                      </p:cBhvr>
                                    </p:animEffect>
                                  </p:childTnLst>
                                </p:cTn>
                              </p:par>
                            </p:childTnLst>
                          </p:cTn>
                        </p:par>
                        <p:par>
                          <p:cTn id="23" fill="hold">
                            <p:stCondLst>
                              <p:cond delay="3000"/>
                            </p:stCondLst>
                            <p:childTnLst>
                              <p:par>
                                <p:cTn id="24" presetID="22" presetClass="entr" presetSubtype="1"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9"/>
          <p:cNvSpPr txBox="1">
            <a:spLocks noGrp="1"/>
          </p:cNvSpPr>
          <p:nvPr>
            <p:ph type="body" idx="1"/>
          </p:nvPr>
        </p:nvSpPr>
        <p:spPr>
          <a:xfrm>
            <a:off x="467545" y="1203598"/>
            <a:ext cx="4752527" cy="1248894"/>
          </a:xfrm>
          <a:prstGeom prst="rect">
            <a:avLst/>
          </a:prstGeom>
        </p:spPr>
        <p:txBody>
          <a:bodyPr spcFirstLastPara="1" wrap="square" lIns="91425" tIns="91425" rIns="91425" bIns="91425" anchor="t" anchorCtr="0">
            <a:noAutofit/>
          </a:bodyPr>
          <a:lstStyle/>
          <a:p>
            <a:pPr marL="0" lvl="0" indent="0" algn="ctr" rtl="0">
              <a:spcBef>
                <a:spcPts val="600"/>
              </a:spcBef>
              <a:spcAft>
                <a:spcPts val="1000"/>
              </a:spcAft>
              <a:buNone/>
            </a:pPr>
            <a:r>
              <a:rPr lang="en-US" sz="2000" smtClean="0">
                <a:latin typeface="Cambria" pitchFamily="18" charset="0"/>
              </a:rPr>
              <a:t>“</a:t>
            </a:r>
            <a:r>
              <a:rPr lang="en-US" sz="2000" err="1" smtClean="0">
                <a:latin typeface="Cambria" pitchFamily="18" charset="0"/>
              </a:rPr>
              <a:t>Sinh</a:t>
            </a:r>
            <a:r>
              <a:rPr lang="en-US" sz="2000" smtClean="0">
                <a:latin typeface="Cambria" pitchFamily="18" charset="0"/>
              </a:rPr>
              <a:t> </a:t>
            </a:r>
            <a:r>
              <a:rPr lang="en-US" sz="2000" err="1" smtClean="0">
                <a:latin typeface="Cambria" pitchFamily="18" charset="0"/>
              </a:rPr>
              <a:t>hoạt</a:t>
            </a:r>
            <a:r>
              <a:rPr lang="en-US" sz="2000" smtClean="0">
                <a:latin typeface="Cambria" pitchFamily="18" charset="0"/>
              </a:rPr>
              <a:t> </a:t>
            </a:r>
            <a:r>
              <a:rPr lang="en-US" sz="2000" err="1" smtClean="0">
                <a:latin typeface="Cambria" pitchFamily="18" charset="0"/>
              </a:rPr>
              <a:t>chuyên</a:t>
            </a:r>
            <a:r>
              <a:rPr lang="en-US" sz="2000" smtClean="0">
                <a:latin typeface="Cambria" pitchFamily="18" charset="0"/>
              </a:rPr>
              <a:t> </a:t>
            </a:r>
            <a:r>
              <a:rPr lang="en-US" sz="2000" err="1" smtClean="0">
                <a:latin typeface="Cambria" pitchFamily="18" charset="0"/>
              </a:rPr>
              <a:t>môn</a:t>
            </a:r>
            <a:r>
              <a:rPr lang="en-US" sz="2000" smtClean="0">
                <a:latin typeface="Cambria" pitchFamily="18" charset="0"/>
              </a:rPr>
              <a:t> </a:t>
            </a:r>
            <a:r>
              <a:rPr lang="en-US" sz="2000" err="1" smtClean="0">
                <a:latin typeface="Cambria" pitchFamily="18" charset="0"/>
              </a:rPr>
              <a:t>là</a:t>
            </a:r>
            <a:r>
              <a:rPr lang="en-US" sz="2000" smtClean="0">
                <a:latin typeface="Cambria" pitchFamily="18" charset="0"/>
              </a:rPr>
              <a:t> </a:t>
            </a:r>
            <a:r>
              <a:rPr lang="en-US" sz="2000" err="1" smtClean="0">
                <a:latin typeface="Cambria" pitchFamily="18" charset="0"/>
              </a:rPr>
              <a:t>một</a:t>
            </a:r>
            <a:r>
              <a:rPr lang="en-US" sz="2000" smtClean="0">
                <a:latin typeface="Cambria" pitchFamily="18" charset="0"/>
              </a:rPr>
              <a:t> </a:t>
            </a:r>
            <a:r>
              <a:rPr lang="en-US" sz="2000" err="1" smtClean="0">
                <a:latin typeface="Cambria" pitchFamily="18" charset="0"/>
              </a:rPr>
              <a:t>hoạt</a:t>
            </a:r>
            <a:r>
              <a:rPr lang="en-US" sz="2000" smtClean="0">
                <a:latin typeface="Cambria" pitchFamily="18" charset="0"/>
              </a:rPr>
              <a:t> </a:t>
            </a:r>
            <a:r>
              <a:rPr lang="en-US" sz="2000" err="1" smtClean="0">
                <a:latin typeface="Cambria" pitchFamily="18" charset="0"/>
              </a:rPr>
              <a:t>động</a:t>
            </a:r>
            <a:r>
              <a:rPr lang="en-US" sz="2000" smtClean="0">
                <a:latin typeface="Cambria" pitchFamily="18" charset="0"/>
              </a:rPr>
              <a:t> </a:t>
            </a:r>
            <a:r>
              <a:rPr lang="en-US" sz="2000" err="1" smtClean="0">
                <a:latin typeface="Cambria" pitchFamily="18" charset="0"/>
              </a:rPr>
              <a:t>nhằm</a:t>
            </a:r>
            <a:r>
              <a:rPr lang="en-US" sz="2000" smtClean="0">
                <a:latin typeface="Cambria" pitchFamily="18" charset="0"/>
              </a:rPr>
              <a:t> </a:t>
            </a:r>
            <a:r>
              <a:rPr lang="en-US" sz="2000" err="1" smtClean="0">
                <a:latin typeface="Cambria" pitchFamily="18" charset="0"/>
              </a:rPr>
              <a:t>bồi</a:t>
            </a:r>
            <a:r>
              <a:rPr lang="en-US" sz="2000" smtClean="0">
                <a:latin typeface="Cambria" pitchFamily="18" charset="0"/>
              </a:rPr>
              <a:t> </a:t>
            </a:r>
            <a:r>
              <a:rPr lang="en-US" sz="2000" err="1" smtClean="0">
                <a:latin typeface="Cambria" pitchFamily="18" charset="0"/>
              </a:rPr>
              <a:t>dưỡng</a:t>
            </a:r>
            <a:r>
              <a:rPr lang="en-US" sz="2000" smtClean="0">
                <a:latin typeface="Cambria" pitchFamily="18" charset="0"/>
              </a:rPr>
              <a:t> </a:t>
            </a:r>
            <a:r>
              <a:rPr lang="en-US" sz="2000" err="1" smtClean="0">
                <a:latin typeface="Cambria" pitchFamily="18" charset="0"/>
              </a:rPr>
              <a:t>chuyên</a:t>
            </a:r>
            <a:r>
              <a:rPr lang="en-US" sz="2000" smtClean="0">
                <a:latin typeface="Cambria" pitchFamily="18" charset="0"/>
              </a:rPr>
              <a:t> </a:t>
            </a:r>
            <a:r>
              <a:rPr lang="en-US" sz="2000" err="1" smtClean="0">
                <a:latin typeface="Cambria" pitchFamily="18" charset="0"/>
              </a:rPr>
              <a:t>môn</a:t>
            </a:r>
            <a:r>
              <a:rPr lang="en-US" sz="2000" smtClean="0">
                <a:latin typeface="Cambria" pitchFamily="18" charset="0"/>
              </a:rPr>
              <a:t>, </a:t>
            </a:r>
            <a:r>
              <a:rPr lang="en-US" sz="2000" err="1" smtClean="0">
                <a:latin typeface="Cambria" pitchFamily="18" charset="0"/>
              </a:rPr>
              <a:t>nghiệp</a:t>
            </a:r>
            <a:r>
              <a:rPr lang="en-US" sz="2000" smtClean="0">
                <a:latin typeface="Cambria" pitchFamily="18" charset="0"/>
              </a:rPr>
              <a:t> </a:t>
            </a:r>
            <a:r>
              <a:rPr lang="en-US" sz="2000" err="1" smtClean="0">
                <a:latin typeface="Cambria" pitchFamily="18" charset="0"/>
              </a:rPr>
              <a:t>vụ</a:t>
            </a:r>
            <a:r>
              <a:rPr lang="en-US" sz="2000" smtClean="0">
                <a:latin typeface="Cambria" pitchFamily="18" charset="0"/>
              </a:rPr>
              <a:t>, </a:t>
            </a:r>
            <a:r>
              <a:rPr lang="en-US" sz="2000" err="1" smtClean="0">
                <a:latin typeface="Cambria" pitchFamily="18" charset="0"/>
              </a:rPr>
              <a:t>năng</a:t>
            </a:r>
            <a:r>
              <a:rPr lang="en-US" sz="2000" smtClean="0">
                <a:latin typeface="Cambria" pitchFamily="18" charset="0"/>
              </a:rPr>
              <a:t> </a:t>
            </a:r>
            <a:r>
              <a:rPr lang="en-US" sz="2000" err="1" smtClean="0">
                <a:latin typeface="Cambria" pitchFamily="18" charset="0"/>
              </a:rPr>
              <a:t>lực</a:t>
            </a:r>
            <a:r>
              <a:rPr lang="en-US" sz="2000" smtClean="0">
                <a:latin typeface="Cambria" pitchFamily="18" charset="0"/>
              </a:rPr>
              <a:t> </a:t>
            </a:r>
            <a:r>
              <a:rPr lang="en-US" sz="2000" err="1" smtClean="0">
                <a:latin typeface="Cambria" pitchFamily="18" charset="0"/>
              </a:rPr>
              <a:t>sư</a:t>
            </a:r>
            <a:r>
              <a:rPr lang="en-US" sz="2000" smtClean="0">
                <a:latin typeface="Cambria" pitchFamily="18" charset="0"/>
              </a:rPr>
              <a:t> </a:t>
            </a:r>
            <a:r>
              <a:rPr lang="en-US" sz="2000" err="1" smtClean="0">
                <a:latin typeface="Cambria" pitchFamily="18" charset="0"/>
              </a:rPr>
              <a:t>phạm</a:t>
            </a:r>
            <a:r>
              <a:rPr lang="en-US" sz="2000" smtClean="0">
                <a:latin typeface="Cambria" pitchFamily="18" charset="0"/>
              </a:rPr>
              <a:t> </a:t>
            </a:r>
            <a:r>
              <a:rPr lang="en-US" sz="2000" err="1" smtClean="0">
                <a:latin typeface="Cambria" pitchFamily="18" charset="0"/>
              </a:rPr>
              <a:t>cho</a:t>
            </a:r>
            <a:r>
              <a:rPr lang="en-US" sz="2000" smtClean="0">
                <a:latin typeface="Cambria" pitchFamily="18" charset="0"/>
              </a:rPr>
              <a:t> </a:t>
            </a:r>
            <a:r>
              <a:rPr lang="en-US" sz="2000" err="1" smtClean="0">
                <a:latin typeface="Cambria" pitchFamily="18" charset="0"/>
              </a:rPr>
              <a:t>đội</a:t>
            </a:r>
            <a:r>
              <a:rPr lang="en-US" sz="2000" smtClean="0">
                <a:latin typeface="Cambria" pitchFamily="18" charset="0"/>
              </a:rPr>
              <a:t> </a:t>
            </a:r>
            <a:r>
              <a:rPr lang="en-US" sz="2000" err="1" smtClean="0">
                <a:latin typeface="Cambria" pitchFamily="18" charset="0"/>
              </a:rPr>
              <a:t>ngũ</a:t>
            </a:r>
            <a:r>
              <a:rPr lang="en-US" sz="2000" smtClean="0">
                <a:latin typeface="Cambria" pitchFamily="18" charset="0"/>
              </a:rPr>
              <a:t> CBQL, GV, NV,… </a:t>
            </a:r>
            <a:r>
              <a:rPr lang="en-US" sz="2000" err="1" smtClean="0">
                <a:latin typeface="Cambria" pitchFamily="18" charset="0"/>
              </a:rPr>
              <a:t>góp</a:t>
            </a:r>
            <a:r>
              <a:rPr lang="en-US" sz="2000" smtClean="0">
                <a:latin typeface="Cambria" pitchFamily="18" charset="0"/>
              </a:rPr>
              <a:t> </a:t>
            </a:r>
            <a:r>
              <a:rPr lang="en-US" sz="2000" err="1" smtClean="0">
                <a:latin typeface="Cambria" pitchFamily="18" charset="0"/>
              </a:rPr>
              <a:t>phần</a:t>
            </a:r>
            <a:r>
              <a:rPr lang="en-US" sz="2000" smtClean="0">
                <a:latin typeface="Cambria" pitchFamily="18" charset="0"/>
              </a:rPr>
              <a:t> </a:t>
            </a:r>
            <a:r>
              <a:rPr lang="en-US" sz="2000" err="1" smtClean="0">
                <a:latin typeface="Cambria" pitchFamily="18" charset="0"/>
              </a:rPr>
              <a:t>hình</a:t>
            </a:r>
            <a:r>
              <a:rPr lang="en-US" sz="2000" smtClean="0">
                <a:latin typeface="Cambria" pitchFamily="18" charset="0"/>
              </a:rPr>
              <a:t> </a:t>
            </a:r>
            <a:r>
              <a:rPr lang="en-US" sz="2000" err="1" smtClean="0">
                <a:latin typeface="Cambria" pitchFamily="18" charset="0"/>
              </a:rPr>
              <a:t>thành</a:t>
            </a:r>
            <a:r>
              <a:rPr lang="en-US" sz="2000" smtClean="0">
                <a:latin typeface="Cambria" pitchFamily="18" charset="0"/>
              </a:rPr>
              <a:t> </a:t>
            </a:r>
            <a:r>
              <a:rPr lang="en-US" sz="2000" err="1" smtClean="0">
                <a:latin typeface="Cambria" pitchFamily="18" charset="0"/>
              </a:rPr>
              <a:t>các</a:t>
            </a:r>
            <a:r>
              <a:rPr lang="en-US" sz="2000" smtClean="0">
                <a:latin typeface="Cambria" pitchFamily="18" charset="0"/>
              </a:rPr>
              <a:t> </a:t>
            </a:r>
            <a:r>
              <a:rPr lang="en-US" sz="2000" err="1" smtClean="0">
                <a:latin typeface="Cambria" pitchFamily="18" charset="0"/>
              </a:rPr>
              <a:t>mối</a:t>
            </a:r>
            <a:r>
              <a:rPr lang="en-US" sz="2000" smtClean="0">
                <a:latin typeface="Cambria" pitchFamily="18" charset="0"/>
              </a:rPr>
              <a:t> </a:t>
            </a:r>
            <a:r>
              <a:rPr lang="en-US" sz="2000" err="1" smtClean="0">
                <a:latin typeface="Cambria" pitchFamily="18" charset="0"/>
              </a:rPr>
              <a:t>quan</a:t>
            </a:r>
            <a:r>
              <a:rPr lang="en-US" sz="2000" smtClean="0">
                <a:latin typeface="Cambria" pitchFamily="18" charset="0"/>
              </a:rPr>
              <a:t> </a:t>
            </a:r>
            <a:r>
              <a:rPr lang="en-US" sz="2000" err="1" smtClean="0">
                <a:latin typeface="Cambria" pitchFamily="18" charset="0"/>
              </a:rPr>
              <a:t>hệ</a:t>
            </a:r>
            <a:r>
              <a:rPr lang="en-US" sz="2000" smtClean="0">
                <a:latin typeface="Cambria" pitchFamily="18" charset="0"/>
              </a:rPr>
              <a:t> </a:t>
            </a:r>
            <a:r>
              <a:rPr lang="en-US" sz="2000" err="1" smtClean="0">
                <a:latin typeface="Cambria" pitchFamily="18" charset="0"/>
              </a:rPr>
              <a:t>đồng</a:t>
            </a:r>
            <a:r>
              <a:rPr lang="en-US" sz="2000" smtClean="0">
                <a:latin typeface="Cambria" pitchFamily="18" charset="0"/>
              </a:rPr>
              <a:t> </a:t>
            </a:r>
            <a:r>
              <a:rPr lang="en-US" sz="2000" err="1" smtClean="0">
                <a:latin typeface="Cambria" pitchFamily="18" charset="0"/>
              </a:rPr>
              <a:t>nghiệp</a:t>
            </a:r>
            <a:r>
              <a:rPr lang="en-US" sz="2000" smtClean="0">
                <a:latin typeface="Cambria" pitchFamily="18" charset="0"/>
              </a:rPr>
              <a:t>, </a:t>
            </a:r>
            <a:r>
              <a:rPr lang="en-US" sz="2000" err="1" smtClean="0">
                <a:latin typeface="Cambria" pitchFamily="18" charset="0"/>
              </a:rPr>
              <a:t>giao</a:t>
            </a:r>
            <a:r>
              <a:rPr lang="en-US" sz="2000" smtClean="0">
                <a:latin typeface="Cambria" pitchFamily="18" charset="0"/>
              </a:rPr>
              <a:t> </a:t>
            </a:r>
            <a:r>
              <a:rPr lang="en-US" sz="2000" err="1" smtClean="0">
                <a:latin typeface="Cambria" pitchFamily="18" charset="0"/>
              </a:rPr>
              <a:t>lưu</a:t>
            </a:r>
            <a:r>
              <a:rPr lang="en-US" sz="2000" smtClean="0">
                <a:latin typeface="Cambria" pitchFamily="18" charset="0"/>
              </a:rPr>
              <a:t>, </a:t>
            </a:r>
            <a:r>
              <a:rPr lang="en-US" sz="2000" err="1" smtClean="0">
                <a:latin typeface="Cambria" pitchFamily="18" charset="0"/>
              </a:rPr>
              <a:t>học</a:t>
            </a:r>
            <a:r>
              <a:rPr lang="en-US" sz="2000" smtClean="0">
                <a:latin typeface="Cambria" pitchFamily="18" charset="0"/>
              </a:rPr>
              <a:t> </a:t>
            </a:r>
            <a:r>
              <a:rPr lang="en-US" sz="2000" err="1" smtClean="0">
                <a:latin typeface="Cambria" pitchFamily="18" charset="0"/>
              </a:rPr>
              <a:t>tập</a:t>
            </a:r>
            <a:r>
              <a:rPr lang="en-US" sz="2000" smtClean="0">
                <a:latin typeface="Cambria" pitchFamily="18" charset="0"/>
              </a:rPr>
              <a:t>, </a:t>
            </a:r>
            <a:r>
              <a:rPr lang="en-US" sz="2000" err="1" smtClean="0">
                <a:latin typeface="Cambria" pitchFamily="18" charset="0"/>
              </a:rPr>
              <a:t>trao</a:t>
            </a:r>
            <a:r>
              <a:rPr lang="en-US" sz="2000" smtClean="0">
                <a:latin typeface="Cambria" pitchFamily="18" charset="0"/>
              </a:rPr>
              <a:t> </a:t>
            </a:r>
            <a:r>
              <a:rPr lang="en-US" sz="2000" err="1" smtClean="0">
                <a:latin typeface="Cambria" pitchFamily="18" charset="0"/>
              </a:rPr>
              <a:t>đổi</a:t>
            </a:r>
            <a:r>
              <a:rPr lang="en-US" sz="2000" smtClean="0">
                <a:latin typeface="Cambria" pitchFamily="18" charset="0"/>
              </a:rPr>
              <a:t> </a:t>
            </a:r>
            <a:r>
              <a:rPr lang="en-US" sz="2000" err="1" smtClean="0">
                <a:latin typeface="Cambria" pitchFamily="18" charset="0"/>
              </a:rPr>
              <a:t>kinh</a:t>
            </a:r>
            <a:r>
              <a:rPr lang="en-US" sz="2000" smtClean="0">
                <a:latin typeface="Cambria" pitchFamily="18" charset="0"/>
              </a:rPr>
              <a:t> </a:t>
            </a:r>
            <a:r>
              <a:rPr lang="en-US" sz="2000" err="1" smtClean="0">
                <a:latin typeface="Cambria" pitchFamily="18" charset="0"/>
              </a:rPr>
              <a:t>nghiệm</a:t>
            </a:r>
            <a:r>
              <a:rPr lang="en-US" sz="2000" smtClean="0">
                <a:latin typeface="Cambria" pitchFamily="18" charset="0"/>
              </a:rPr>
              <a:t>, </a:t>
            </a:r>
            <a:r>
              <a:rPr lang="en-US" sz="2000" err="1" smtClean="0">
                <a:latin typeface="Cambria" pitchFamily="18" charset="0"/>
              </a:rPr>
              <a:t>xây</a:t>
            </a:r>
            <a:r>
              <a:rPr lang="en-US" sz="2000" smtClean="0">
                <a:latin typeface="Cambria" pitchFamily="18" charset="0"/>
              </a:rPr>
              <a:t> </a:t>
            </a:r>
            <a:r>
              <a:rPr lang="en-US" sz="2000" err="1" smtClean="0">
                <a:latin typeface="Cambria" pitchFamily="18" charset="0"/>
              </a:rPr>
              <a:t>dựng</a:t>
            </a:r>
            <a:r>
              <a:rPr lang="en-US" sz="2000" smtClean="0">
                <a:latin typeface="Cambria" pitchFamily="18" charset="0"/>
              </a:rPr>
              <a:t> </a:t>
            </a:r>
            <a:r>
              <a:rPr lang="en-US" sz="2000" err="1" smtClean="0">
                <a:latin typeface="Cambria" pitchFamily="18" charset="0"/>
              </a:rPr>
              <a:t>môi</a:t>
            </a:r>
            <a:r>
              <a:rPr lang="en-US" sz="2000" smtClean="0">
                <a:latin typeface="Cambria" pitchFamily="18" charset="0"/>
              </a:rPr>
              <a:t> </a:t>
            </a:r>
            <a:r>
              <a:rPr lang="en-US" sz="2000" err="1" smtClean="0">
                <a:latin typeface="Cambria" pitchFamily="18" charset="0"/>
              </a:rPr>
              <a:t>trường</a:t>
            </a:r>
            <a:r>
              <a:rPr lang="en-US" sz="2000" smtClean="0">
                <a:latin typeface="Cambria" pitchFamily="18" charset="0"/>
              </a:rPr>
              <a:t> </a:t>
            </a:r>
            <a:r>
              <a:rPr lang="en-US" sz="2000" err="1" smtClean="0">
                <a:latin typeface="Cambria" pitchFamily="18" charset="0"/>
              </a:rPr>
              <a:t>học</a:t>
            </a:r>
            <a:r>
              <a:rPr lang="en-US" sz="2000" smtClean="0">
                <a:latin typeface="Cambria" pitchFamily="18" charset="0"/>
              </a:rPr>
              <a:t> </a:t>
            </a:r>
            <a:r>
              <a:rPr lang="en-US" sz="2000" err="1" smtClean="0">
                <a:latin typeface="Cambria" pitchFamily="18" charset="0"/>
              </a:rPr>
              <a:t>tập</a:t>
            </a:r>
            <a:r>
              <a:rPr lang="en-US" sz="2000" smtClean="0">
                <a:latin typeface="Cambria" pitchFamily="18" charset="0"/>
              </a:rPr>
              <a:t> </a:t>
            </a:r>
            <a:r>
              <a:rPr lang="en-US" sz="2000" err="1" smtClean="0">
                <a:latin typeface="Cambria" pitchFamily="18" charset="0"/>
              </a:rPr>
              <a:t>và</a:t>
            </a:r>
            <a:r>
              <a:rPr lang="en-US" sz="2000" smtClean="0">
                <a:latin typeface="Cambria" pitchFamily="18" charset="0"/>
              </a:rPr>
              <a:t> </a:t>
            </a:r>
            <a:r>
              <a:rPr lang="en-US" sz="2000" err="1" smtClean="0">
                <a:latin typeface="Cambria" pitchFamily="18" charset="0"/>
              </a:rPr>
              <a:t>tự</a:t>
            </a:r>
            <a:r>
              <a:rPr lang="en-US" sz="2000" smtClean="0">
                <a:latin typeface="Cambria" pitchFamily="18" charset="0"/>
              </a:rPr>
              <a:t> </a:t>
            </a:r>
            <a:r>
              <a:rPr lang="en-US" sz="2000" err="1" smtClean="0">
                <a:latin typeface="Cambria" pitchFamily="18" charset="0"/>
              </a:rPr>
              <a:t>học</a:t>
            </a:r>
            <a:r>
              <a:rPr lang="en-US" sz="2000" smtClean="0">
                <a:latin typeface="Cambria" pitchFamily="18" charset="0"/>
              </a:rPr>
              <a:t> </a:t>
            </a:r>
            <a:r>
              <a:rPr lang="en-US" sz="2000" err="1" smtClean="0">
                <a:latin typeface="Cambria" pitchFamily="18" charset="0"/>
              </a:rPr>
              <a:t>suốt</a:t>
            </a:r>
            <a:r>
              <a:rPr lang="en-US" sz="2000" smtClean="0">
                <a:latin typeface="Cambria" pitchFamily="18" charset="0"/>
              </a:rPr>
              <a:t> </a:t>
            </a:r>
            <a:r>
              <a:rPr lang="en-US" sz="2000" err="1" smtClean="0">
                <a:latin typeface="Cambria" pitchFamily="18" charset="0"/>
              </a:rPr>
              <a:t>đời</a:t>
            </a:r>
            <a:r>
              <a:rPr lang="en-US" sz="2000" smtClean="0">
                <a:latin typeface="Cambria" pitchFamily="18" charset="0"/>
              </a:rPr>
              <a:t>”</a:t>
            </a:r>
            <a:r>
              <a:rPr lang="en-US" sz="2000" baseline="30000" smtClean="0">
                <a:latin typeface="Cambria" pitchFamily="18" charset="0"/>
              </a:rPr>
              <a:t>*</a:t>
            </a:r>
            <a:endParaRPr lang="en-US" sz="2000" smtClean="0">
              <a:latin typeface="Cambria" pitchFamily="18" charset="0"/>
            </a:endParaRPr>
          </a:p>
          <a:p>
            <a:pPr marL="0" lvl="0" indent="0" rtl="0">
              <a:spcBef>
                <a:spcPts val="600"/>
              </a:spcBef>
              <a:spcAft>
                <a:spcPts val="1000"/>
              </a:spcAft>
              <a:buNone/>
            </a:pPr>
            <a:r>
              <a:rPr lang="en-US" sz="1200" smtClean="0">
                <a:solidFill>
                  <a:schemeClr val="bg1"/>
                </a:solidFill>
                <a:latin typeface="Cambria" pitchFamily="18" charset="0"/>
              </a:rPr>
              <a:t>(* </a:t>
            </a:r>
            <a:r>
              <a:rPr lang="en-US" sz="1200" err="1" smtClean="0">
                <a:solidFill>
                  <a:schemeClr val="bg1"/>
                </a:solidFill>
                <a:latin typeface="Cambria" pitchFamily="18" charset="0"/>
              </a:rPr>
              <a:t>Trích</a:t>
            </a:r>
            <a:r>
              <a:rPr lang="en-US" sz="1200" smtClean="0">
                <a:solidFill>
                  <a:schemeClr val="bg1"/>
                </a:solidFill>
                <a:latin typeface="Cambria" pitchFamily="18" charset="0"/>
              </a:rPr>
              <a:t> </a:t>
            </a:r>
            <a:r>
              <a:rPr lang="en-US" sz="1200" err="1" smtClean="0">
                <a:solidFill>
                  <a:schemeClr val="bg1"/>
                </a:solidFill>
                <a:latin typeface="Cambria" pitchFamily="18" charset="0"/>
              </a:rPr>
              <a:t>trang</a:t>
            </a:r>
            <a:r>
              <a:rPr lang="en-US" sz="1200" smtClean="0">
                <a:solidFill>
                  <a:schemeClr val="bg1"/>
                </a:solidFill>
                <a:latin typeface="Cambria" pitchFamily="18" charset="0"/>
              </a:rPr>
              <a:t> 80 </a:t>
            </a:r>
            <a:r>
              <a:rPr lang="en-US" sz="1200" err="1" smtClean="0">
                <a:solidFill>
                  <a:schemeClr val="bg1"/>
                </a:solidFill>
                <a:latin typeface="Cambria" pitchFamily="18" charset="0"/>
              </a:rPr>
              <a:t>tài</a:t>
            </a:r>
            <a:r>
              <a:rPr lang="en-US" sz="1200" smtClean="0">
                <a:solidFill>
                  <a:schemeClr val="bg1"/>
                </a:solidFill>
                <a:latin typeface="Cambria" pitchFamily="18" charset="0"/>
              </a:rPr>
              <a:t> </a:t>
            </a:r>
            <a:r>
              <a:rPr lang="en-US" sz="1200" err="1" smtClean="0">
                <a:solidFill>
                  <a:schemeClr val="bg1"/>
                </a:solidFill>
                <a:latin typeface="Cambria" pitchFamily="18" charset="0"/>
              </a:rPr>
              <a:t>liệu</a:t>
            </a:r>
            <a:r>
              <a:rPr lang="en-US" sz="1200" smtClean="0">
                <a:solidFill>
                  <a:schemeClr val="bg1"/>
                </a:solidFill>
                <a:latin typeface="Cambria" pitchFamily="18" charset="0"/>
              </a:rPr>
              <a:t> BDTX </a:t>
            </a:r>
            <a:r>
              <a:rPr lang="en-US" sz="1200" err="1" smtClean="0">
                <a:solidFill>
                  <a:schemeClr val="bg1"/>
                </a:solidFill>
                <a:latin typeface="Cambria" pitchFamily="18" charset="0"/>
              </a:rPr>
              <a:t>năm</a:t>
            </a:r>
            <a:r>
              <a:rPr lang="en-US" sz="1200" smtClean="0">
                <a:solidFill>
                  <a:schemeClr val="bg1"/>
                </a:solidFill>
                <a:latin typeface="Cambria" pitchFamily="18" charset="0"/>
              </a:rPr>
              <a:t> </a:t>
            </a:r>
            <a:r>
              <a:rPr lang="en-US" sz="1200" err="1" smtClean="0">
                <a:solidFill>
                  <a:schemeClr val="bg1"/>
                </a:solidFill>
                <a:latin typeface="Cambria" pitchFamily="18" charset="0"/>
              </a:rPr>
              <a:t>học</a:t>
            </a:r>
            <a:r>
              <a:rPr lang="en-US" sz="1200" smtClean="0">
                <a:solidFill>
                  <a:schemeClr val="bg1"/>
                </a:solidFill>
                <a:latin typeface="Cambria" pitchFamily="18" charset="0"/>
              </a:rPr>
              <a:t> 2021-2022)</a:t>
            </a:r>
          </a:p>
        </p:txBody>
      </p:sp>
      <p:sp>
        <p:nvSpPr>
          <p:cNvPr id="418" name="Google Shape;418;p19"/>
          <p:cNvSpPr txBox="1">
            <a:spLocks noGrp="1"/>
          </p:cNvSpPr>
          <p:nvPr>
            <p:ph type="sldNum" idx="12"/>
          </p:nvPr>
        </p:nvSpPr>
        <p:spPr>
          <a:xfrm>
            <a:off x="8388424" y="161926"/>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solidFill>
                  <a:srgbClr val="000000"/>
                </a:solidFill>
              </a:rPr>
              <a:t>3</a:t>
            </a:fld>
            <a:endParaRPr>
              <a:solidFill>
                <a:srgbClr val="000000"/>
              </a:solidFill>
            </a:endParaRPr>
          </a:p>
        </p:txBody>
      </p:sp>
      <p:pic>
        <p:nvPicPr>
          <p:cNvPr id="4100" name="Picture 4" descr="C:\Users\Administrator\Downloads\IMG-0079.JPG"/>
          <p:cNvPicPr>
            <a:picLocks noChangeAspect="1" noChangeArrowheads="1"/>
          </p:cNvPicPr>
          <p:nvPr/>
        </p:nvPicPr>
        <p:blipFill rotWithShape="1">
          <a:blip r:embed="rId3">
            <a:extLst>
              <a:ext uri="{28A0092B-C50C-407E-A947-70E740481C1C}">
                <a14:useLocalDpi xmlns:a14="http://schemas.microsoft.com/office/drawing/2010/main" val="0"/>
              </a:ext>
            </a:extLst>
          </a:blip>
          <a:srcRect t="2720"/>
          <a:stretch/>
        </p:blipFill>
        <p:spPr bwMode="auto">
          <a:xfrm>
            <a:off x="5621276" y="516176"/>
            <a:ext cx="2988332" cy="3876087"/>
          </a:xfrm>
          <a:prstGeom prst="roundRect">
            <a:avLst/>
          </a:prstGeom>
          <a:noFill/>
          <a:extLst>
            <a:ext uri="{909E8E84-426E-40DD-AFC4-6F175D3DCCD1}">
              <a14:hiddenFill xmlns:a14="http://schemas.microsoft.com/office/drawing/2010/main">
                <a:solidFill>
                  <a:srgbClr val="FFFFFF"/>
                </a:solidFill>
              </a14:hiddenFill>
            </a:ext>
          </a:extLst>
        </p:spPr>
      </p:pic>
      <p:sp>
        <p:nvSpPr>
          <p:cNvPr id="8" name="Google Shape;820;p47"/>
          <p:cNvSpPr txBox="1"/>
          <p:nvPr/>
        </p:nvSpPr>
        <p:spPr>
          <a:xfrm>
            <a:off x="5436096" y="4371950"/>
            <a:ext cx="3456384" cy="656700"/>
          </a:xfrm>
          <a:prstGeom prst="rect">
            <a:avLst/>
          </a:prstGeom>
          <a:noFill/>
          <a:ln>
            <a:noFill/>
          </a:ln>
        </p:spPr>
        <p:txBody>
          <a:bodyPr spcFirstLastPara="1" wrap="square" lIns="0" tIns="0" rIns="0" bIns="0" anchor="t" anchorCtr="0">
            <a:noAutofit/>
          </a:bodyPr>
          <a:lstStyle/>
          <a:p>
            <a:pPr lvl="0" algn="ctr">
              <a:spcBef>
                <a:spcPts val="400"/>
              </a:spcBef>
            </a:pPr>
            <a:r>
              <a:rPr lang="en-US" i="1" smtClean="0">
                <a:solidFill>
                  <a:schemeClr val="tx2">
                    <a:lumMod val="50000"/>
                  </a:schemeClr>
                </a:solidFill>
                <a:latin typeface="Times New Roman" pitchFamily="18" charset="0"/>
                <a:ea typeface="Lato"/>
                <a:cs typeface="Times New Roman" pitchFamily="18" charset="0"/>
                <a:sym typeface="Lato"/>
              </a:rPr>
              <a:t>(Cô và các cháu lớp lớn A)</a:t>
            </a:r>
            <a:endParaRPr>
              <a:solidFill>
                <a:schemeClr val="tx2">
                  <a:lumMod val="50000"/>
                </a:schemeClr>
              </a:solidFill>
              <a:latin typeface="Times New Roman" pitchFamily="18" charset="0"/>
              <a:ea typeface="Lato"/>
              <a:cs typeface="Times New Roman" pitchFamily="18" charset="0"/>
              <a:sym typeface="Lato"/>
            </a:endParaRPr>
          </a:p>
        </p:txBody>
      </p:sp>
    </p:spTree>
    <p:extLst>
      <p:ext uri="{BB962C8B-B14F-4D97-AF65-F5344CB8AC3E}">
        <p14:creationId xmlns:p14="http://schemas.microsoft.com/office/powerpoint/2010/main" val="2059721159"/>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animEffect transition="in" filter="fade">
                                      <p:cBhvr>
                                        <p:cTn id="7" dur="500"/>
                                        <p:tgtEl>
                                          <p:spTgt spid="417">
                                            <p:txEl>
                                              <p:pRg st="0" end="0"/>
                                            </p:txEl>
                                          </p:spTgt>
                                        </p:tgtEl>
                                      </p:cBhvr>
                                    </p:animEffect>
                                    <p:anim calcmode="lin" valueType="num">
                                      <p:cBhvr>
                                        <p:cTn id="8" dur="500" fill="hold"/>
                                        <p:tgtEl>
                                          <p:spTgt spid="4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41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17">
                                            <p:txEl>
                                              <p:pRg st="1" end="1"/>
                                            </p:txEl>
                                          </p:spTgt>
                                        </p:tgtEl>
                                        <p:attrNameLst>
                                          <p:attrName>style.visibility</p:attrName>
                                        </p:attrNameLst>
                                      </p:cBhvr>
                                      <p:to>
                                        <p:strVal val="visible"/>
                                      </p:to>
                                    </p:set>
                                    <p:animEffect transition="in" filter="fade">
                                      <p:cBhvr>
                                        <p:cTn id="13" dur="500"/>
                                        <p:tgtEl>
                                          <p:spTgt spid="417">
                                            <p:txEl>
                                              <p:pRg st="1" end="1"/>
                                            </p:txEl>
                                          </p:spTgt>
                                        </p:tgtEl>
                                      </p:cBhvr>
                                    </p:animEffect>
                                    <p:anim calcmode="lin" valueType="num">
                                      <p:cBhvr>
                                        <p:cTn id="14" dur="500" fill="hold"/>
                                        <p:tgtEl>
                                          <p:spTgt spid="417">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417">
                                            <p:txEl>
                                              <p:pRg st="1" end="1"/>
                                            </p:txEl>
                                          </p:spTgt>
                                        </p:tgtEl>
                                        <p:attrNameLst>
                                          <p:attrName>ppt_y</p:attrName>
                                        </p:attrNameLst>
                                      </p:cBhvr>
                                      <p:tavLst>
                                        <p:tav tm="0">
                                          <p:val>
                                            <p:strVal val="#ppt_y+.1"/>
                                          </p:val>
                                        </p:tav>
                                        <p:tav tm="100000">
                                          <p:val>
                                            <p:strVal val="#ppt_y"/>
                                          </p:val>
                                        </p:tav>
                                      </p:tavLst>
                                    </p:anim>
                                  </p:childTnLst>
                                </p:cTn>
                              </p:par>
                              <p:par>
                                <p:cTn id="16" presetID="6" presetClass="entr" presetSubtype="16" fill="hold" nodeType="withEffect">
                                  <p:stCondLst>
                                    <p:cond delay="0"/>
                                  </p:stCondLst>
                                  <p:childTnLst>
                                    <p:set>
                                      <p:cBhvr>
                                        <p:cTn id="17" dur="1" fill="hold">
                                          <p:stCondLst>
                                            <p:cond delay="0"/>
                                          </p:stCondLst>
                                        </p:cTn>
                                        <p:tgtEl>
                                          <p:spTgt spid="4100"/>
                                        </p:tgtEl>
                                        <p:attrNameLst>
                                          <p:attrName>style.visibility</p:attrName>
                                        </p:attrNameLst>
                                      </p:cBhvr>
                                      <p:to>
                                        <p:strVal val="visible"/>
                                      </p:to>
                                    </p:set>
                                    <p:animEffect transition="in" filter="circle(in)">
                                      <p:cBhvr>
                                        <p:cTn id="18" dur="2000"/>
                                        <p:tgtEl>
                                          <p:spTgt spid="4100"/>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3"/>
          <p:cNvSpPr txBox="1">
            <a:spLocks noGrp="1"/>
          </p:cNvSpPr>
          <p:nvPr>
            <p:ph type="title"/>
          </p:nvPr>
        </p:nvSpPr>
        <p:spPr>
          <a:xfrm>
            <a:off x="144075" y="559475"/>
            <a:ext cx="2142000" cy="263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smtClean="0"/>
              <a:t>THỰC TRẠNG SINH HOẠT CHUYÊN MÔN THEO HÌNH THỨC DỰ GIỜ</a:t>
            </a:r>
            <a:endParaRPr b="1"/>
          </a:p>
        </p:txBody>
      </p:sp>
      <p:sp>
        <p:nvSpPr>
          <p:cNvPr id="462" name="Google Shape;462;p23"/>
          <p:cNvSpPr txBox="1">
            <a:spLocks noGrp="1"/>
          </p:cNvSpPr>
          <p:nvPr>
            <p:ph type="sldNum" idx="12"/>
          </p:nvPr>
        </p:nvSpPr>
        <p:spPr>
          <a:xfrm>
            <a:off x="8172400" y="33950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8" name="Google Shape;461;p23"/>
          <p:cNvSpPr txBox="1">
            <a:spLocks/>
          </p:cNvSpPr>
          <p:nvPr/>
        </p:nvSpPr>
        <p:spPr>
          <a:xfrm>
            <a:off x="6304384" y="471395"/>
            <a:ext cx="2160240" cy="3108467"/>
          </a:xfrm>
          <a:prstGeom prst="rect">
            <a:avLst/>
          </a:prstGeom>
          <a:solidFill>
            <a:srgbClr val="92D05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6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1pPr>
            <a:lvl2pPr marL="914400" marR="0" lvl="1"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2pPr>
            <a:lvl3pPr marL="1371600" marR="0" lvl="2"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3pPr>
            <a:lvl4pPr marL="1828800" marR="0" lvl="3"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4pPr>
            <a:lvl5pPr marL="2286000" marR="0" lvl="4"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5pPr>
            <a:lvl6pPr marL="2743200" marR="0" lvl="5"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6pPr>
            <a:lvl7pPr marL="3200400" marR="0" lvl="6"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7pPr>
            <a:lvl8pPr marL="3657600" marR="0" lvl="7"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8pPr>
            <a:lvl9pPr marL="4114800" marR="0" lvl="8" indent="-311150" algn="l" rtl="0">
              <a:lnSpc>
                <a:spcPct val="100000"/>
              </a:lnSpc>
              <a:spcBef>
                <a:spcPts val="1000"/>
              </a:spcBef>
              <a:spcAft>
                <a:spcPts val="100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9pPr>
          </a:lstStyle>
          <a:p>
            <a:pPr marL="0" indent="0" algn="ctr">
              <a:buFont typeface="Lato Light"/>
              <a:buNone/>
            </a:pPr>
            <a:r>
              <a:rPr lang="vi-VN" sz="1700" b="1" smtClean="0">
                <a:solidFill>
                  <a:srgbClr val="000000"/>
                </a:solidFill>
                <a:latin typeface="Corbel" pitchFamily="34" charset="0"/>
              </a:rPr>
              <a:t>Kết q</a:t>
            </a:r>
            <a:r>
              <a:rPr lang="vi-VN" sz="1570" b="1" smtClean="0">
                <a:solidFill>
                  <a:srgbClr val="000000"/>
                </a:solidFill>
                <a:latin typeface="Corbel" pitchFamily="34" charset="0"/>
              </a:rPr>
              <a:t>uả</a:t>
            </a:r>
          </a:p>
          <a:p>
            <a:pPr marL="0" indent="0" algn="just">
              <a:buClr>
                <a:schemeClr val="dk1"/>
              </a:buClr>
              <a:buSzPts val="1100"/>
              <a:buNone/>
            </a:pPr>
            <a:r>
              <a:rPr lang="vi-VN" sz="1570" smtClean="0">
                <a:solidFill>
                  <a:srgbClr val="000000"/>
                </a:solidFill>
                <a:latin typeface="Corbel" pitchFamily="34" charset="0"/>
                <a:ea typeface="Arial Unicode MS" pitchFamily="34" charset="-128"/>
                <a:cs typeface="Arial Unicode MS" pitchFamily="34" charset="-128"/>
              </a:rPr>
              <a:t>- Tập </a:t>
            </a:r>
            <a:r>
              <a:rPr lang="vi-VN" sz="1570">
                <a:solidFill>
                  <a:srgbClr val="000000"/>
                </a:solidFill>
                <a:latin typeface="Corbel" pitchFamily="34" charset="0"/>
                <a:ea typeface="Arial Unicode MS" pitchFamily="34" charset="-128"/>
                <a:cs typeface="Arial Unicode MS" pitchFamily="34" charset="-128"/>
              </a:rPr>
              <a:t>trung quan sát, đánh giá việc dạy của đồng nghiệp là chủ </a:t>
            </a:r>
            <a:r>
              <a:rPr lang="vi-VN" sz="1570" smtClean="0">
                <a:solidFill>
                  <a:srgbClr val="000000"/>
                </a:solidFill>
                <a:latin typeface="Corbel" pitchFamily="34" charset="0"/>
                <a:ea typeface="Arial Unicode MS" pitchFamily="34" charset="-128"/>
                <a:cs typeface="Arial Unicode MS" pitchFamily="34" charset="-128"/>
              </a:rPr>
              <a:t>yếu.</a:t>
            </a:r>
            <a:endParaRPr lang="en-US" sz="1570">
              <a:solidFill>
                <a:srgbClr val="000000"/>
              </a:solidFill>
              <a:latin typeface="Corbel" pitchFamily="34" charset="0"/>
              <a:ea typeface="Arial Unicode MS" pitchFamily="34" charset="-128"/>
              <a:cs typeface="Arial Unicode MS" pitchFamily="34" charset="-128"/>
            </a:endParaRPr>
          </a:p>
          <a:p>
            <a:pPr marL="0" indent="0" algn="just">
              <a:buClr>
                <a:schemeClr val="dk1"/>
              </a:buClr>
              <a:buSzPts val="1100"/>
              <a:buNone/>
            </a:pPr>
            <a:r>
              <a:rPr lang="en-US" sz="1570" smtClean="0">
                <a:solidFill>
                  <a:srgbClr val="000000"/>
                </a:solidFill>
                <a:latin typeface="Corbel" pitchFamily="34" charset="0"/>
                <a:ea typeface="Arial Unicode MS" pitchFamily="34" charset="-128"/>
                <a:cs typeface="Arial Unicode MS" pitchFamily="34" charset="-128"/>
              </a:rPr>
              <a:t>- GV </a:t>
            </a:r>
            <a:r>
              <a:rPr lang="en-US" sz="1570" err="1">
                <a:solidFill>
                  <a:srgbClr val="000000"/>
                </a:solidFill>
                <a:latin typeface="Corbel" pitchFamily="34" charset="0"/>
                <a:ea typeface="Arial Unicode MS" pitchFamily="34" charset="-128"/>
                <a:cs typeface="Arial Unicode MS" pitchFamily="34" charset="-128"/>
              </a:rPr>
              <a:t>phần</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lớn</a:t>
            </a:r>
            <a:r>
              <a:rPr lang="en-US" sz="1570">
                <a:solidFill>
                  <a:srgbClr val="000000"/>
                </a:solidFill>
                <a:latin typeface="Corbel" pitchFamily="34" charset="0"/>
                <a:ea typeface="Arial Unicode MS" pitchFamily="34" charset="-128"/>
                <a:cs typeface="Arial Unicode MS" pitchFamily="34" charset="-128"/>
              </a:rPr>
              <a:t> c</a:t>
            </a:r>
            <a:r>
              <a:rPr lang="vi-VN" sz="1570" smtClean="0">
                <a:solidFill>
                  <a:srgbClr val="000000"/>
                </a:solidFill>
                <a:latin typeface="Corbel" pitchFamily="34" charset="0"/>
                <a:ea typeface="Arial Unicode MS" pitchFamily="34" charset="-128"/>
                <a:cs typeface="Arial Unicode MS" pitchFamily="34" charset="-128"/>
              </a:rPr>
              <a:t>hưa</a:t>
            </a:r>
            <a:r>
              <a:rPr lang="en-US" sz="1570" smtClean="0">
                <a:solidFill>
                  <a:srgbClr val="000000"/>
                </a:solidFill>
                <a:latin typeface="Corbel" pitchFamily="34" charset="0"/>
                <a:ea typeface="Arial Unicode MS" pitchFamily="34" charset="-128"/>
                <a:cs typeface="Arial Unicode MS" pitchFamily="34" charset="-128"/>
              </a:rPr>
              <a:t> </a:t>
            </a:r>
            <a:r>
              <a:rPr lang="vi-VN" sz="1570" smtClean="0">
                <a:solidFill>
                  <a:srgbClr val="000000"/>
                </a:solidFill>
                <a:latin typeface="Corbel" pitchFamily="34" charset="0"/>
                <a:ea typeface="Arial Unicode MS" pitchFamily="34" charset="-128"/>
                <a:cs typeface="Arial Unicode MS" pitchFamily="34" charset="-128"/>
              </a:rPr>
              <a:t>nắm </a:t>
            </a:r>
            <a:r>
              <a:rPr lang="vi-VN" sz="1570">
                <a:solidFill>
                  <a:srgbClr val="000000"/>
                </a:solidFill>
                <a:latin typeface="Corbel" pitchFamily="34" charset="0"/>
                <a:ea typeface="Arial Unicode MS" pitchFamily="34" charset="-128"/>
                <a:cs typeface="Arial Unicode MS" pitchFamily="34" charset="-128"/>
              </a:rPr>
              <a:t>nội dung cần  quan sát</a:t>
            </a:r>
            <a:r>
              <a:rPr lang="vi-VN" sz="1570" smtClean="0">
                <a:solidFill>
                  <a:srgbClr val="000000"/>
                </a:solidFill>
                <a:latin typeface="Corbel" pitchFamily="34" charset="0"/>
                <a:ea typeface="Arial Unicode MS" pitchFamily="34" charset="-128"/>
                <a:cs typeface="Arial Unicode MS" pitchFamily="34" charset="-128"/>
              </a:rPr>
              <a:t>.</a:t>
            </a:r>
            <a:endParaRPr lang="en-US" sz="1570" smtClean="0">
              <a:solidFill>
                <a:srgbClr val="000000"/>
              </a:solidFill>
              <a:latin typeface="Corbel" pitchFamily="34" charset="0"/>
              <a:ea typeface="Arial Unicode MS" pitchFamily="34" charset="-128"/>
              <a:cs typeface="Arial Unicode MS" pitchFamily="34" charset="-128"/>
            </a:endParaRPr>
          </a:p>
          <a:p>
            <a:pPr marL="0" indent="0" algn="just">
              <a:buClr>
                <a:schemeClr val="dk1"/>
              </a:buClr>
              <a:buSzPts val="1100"/>
              <a:buNone/>
            </a:pPr>
            <a:r>
              <a:rPr lang="en-US" sz="1570" smtClean="0">
                <a:solidFill>
                  <a:srgbClr val="000000"/>
                </a:solidFill>
                <a:latin typeface="Corbel" pitchFamily="34" charset="0"/>
                <a:ea typeface="Arial Unicode MS" pitchFamily="34" charset="-128"/>
                <a:cs typeface="Arial Unicode MS" pitchFamily="34" charset="-128"/>
              </a:rPr>
              <a:t>=&gt; </a:t>
            </a:r>
            <a:r>
              <a:rPr lang="en-US" sz="1570" err="1">
                <a:solidFill>
                  <a:srgbClr val="000000"/>
                </a:solidFill>
                <a:latin typeface="Corbel" pitchFamily="34" charset="0"/>
                <a:ea typeface="Arial Unicode MS" pitchFamily="34" charset="-128"/>
                <a:cs typeface="Arial Unicode MS" pitchFamily="34" charset="-128"/>
              </a:rPr>
              <a:t>Vì</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vậy</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hầu</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hết</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các</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điểm</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yếu</a:t>
            </a:r>
            <a:r>
              <a:rPr lang="en-US" sz="1570">
                <a:solidFill>
                  <a:srgbClr val="000000"/>
                </a:solidFill>
                <a:latin typeface="Corbel" pitchFamily="34" charset="0"/>
                <a:ea typeface="Arial Unicode MS" pitchFamily="34" charset="-128"/>
                <a:cs typeface="Arial Unicode MS" pitchFamily="34" charset="-128"/>
              </a:rPr>
              <a:t> ở </a:t>
            </a:r>
            <a:r>
              <a:rPr lang="en-US" sz="1570" err="1">
                <a:solidFill>
                  <a:srgbClr val="000000"/>
                </a:solidFill>
                <a:latin typeface="Corbel" pitchFamily="34" charset="0"/>
                <a:ea typeface="Arial Unicode MS" pitchFamily="34" charset="-128"/>
                <a:cs typeface="Arial Unicode MS" pitchFamily="34" charset="-128"/>
              </a:rPr>
              <a:t>trẻ</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vẫn</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chưa</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được</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chỉ</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ra</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để</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tìm</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hướng</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khắc</a:t>
            </a:r>
            <a:r>
              <a:rPr lang="en-US" sz="1570">
                <a:solidFill>
                  <a:srgbClr val="000000"/>
                </a:solidFill>
                <a:latin typeface="Corbel" pitchFamily="34" charset="0"/>
                <a:ea typeface="Arial Unicode MS" pitchFamily="34" charset="-128"/>
                <a:cs typeface="Arial Unicode MS" pitchFamily="34" charset="-128"/>
              </a:rPr>
              <a:t> </a:t>
            </a:r>
            <a:r>
              <a:rPr lang="en-US" sz="1570" err="1">
                <a:solidFill>
                  <a:srgbClr val="000000"/>
                </a:solidFill>
                <a:latin typeface="Corbel" pitchFamily="34" charset="0"/>
                <a:ea typeface="Arial Unicode MS" pitchFamily="34" charset="-128"/>
                <a:cs typeface="Arial Unicode MS" pitchFamily="34" charset="-128"/>
              </a:rPr>
              <a:t>phục</a:t>
            </a:r>
            <a:r>
              <a:rPr lang="en-US" sz="1570">
                <a:solidFill>
                  <a:srgbClr val="000000"/>
                </a:solidFill>
                <a:latin typeface="Corbel" pitchFamily="34" charset="0"/>
                <a:ea typeface="Arial Unicode MS" pitchFamily="34" charset="-128"/>
                <a:cs typeface="Arial Unicode MS" pitchFamily="34" charset="-128"/>
              </a:rPr>
              <a:t>.</a:t>
            </a:r>
          </a:p>
          <a:p>
            <a:pPr marL="0" indent="0" algn="just">
              <a:buClr>
                <a:schemeClr val="dk1"/>
              </a:buClr>
              <a:buSzPts val="1100"/>
              <a:buNone/>
            </a:pPr>
            <a:endParaRPr lang="en-US" sz="1570">
              <a:solidFill>
                <a:srgbClr val="000000"/>
              </a:solidFill>
              <a:latin typeface="Corbel" pitchFamily="34" charset="0"/>
              <a:ea typeface="Arial Unicode MS" pitchFamily="34" charset="-128"/>
              <a:cs typeface="Arial Unicode MS" pitchFamily="34" charset="-128"/>
            </a:endParaRPr>
          </a:p>
        </p:txBody>
      </p:sp>
      <p:sp>
        <p:nvSpPr>
          <p:cNvPr id="2" name="Pentagon 1"/>
          <p:cNvSpPr/>
          <p:nvPr/>
        </p:nvSpPr>
        <p:spPr>
          <a:xfrm>
            <a:off x="395536" y="4371950"/>
            <a:ext cx="7344816" cy="504056"/>
          </a:xfrm>
          <a:prstGeom prst="homePlate">
            <a:avLst/>
          </a:prstGeom>
          <a:solidFill>
            <a:schemeClr val="accent2">
              <a:lumMod val="20000"/>
              <a:lumOff val="80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err="1" smtClean="0">
                <a:solidFill>
                  <a:srgbClr val="000000"/>
                </a:solidFill>
                <a:latin typeface="Corbel" pitchFamily="34" charset="0"/>
              </a:rPr>
              <a:t>Cần</a:t>
            </a:r>
            <a:r>
              <a:rPr lang="en-US" sz="2400" smtClean="0">
                <a:solidFill>
                  <a:srgbClr val="000000"/>
                </a:solidFill>
                <a:latin typeface="Corbel" pitchFamily="34" charset="0"/>
              </a:rPr>
              <a:t> </a:t>
            </a:r>
            <a:r>
              <a:rPr lang="en-US" sz="2400" err="1" smtClean="0">
                <a:solidFill>
                  <a:srgbClr val="000000"/>
                </a:solidFill>
                <a:latin typeface="Corbel" pitchFamily="34" charset="0"/>
              </a:rPr>
              <a:t>có</a:t>
            </a:r>
            <a:r>
              <a:rPr lang="en-US" sz="2400" smtClean="0">
                <a:solidFill>
                  <a:srgbClr val="000000"/>
                </a:solidFill>
                <a:latin typeface="Corbel" pitchFamily="34" charset="0"/>
              </a:rPr>
              <a:t> </a:t>
            </a:r>
            <a:r>
              <a:rPr lang="en-US" sz="2400" err="1" smtClean="0">
                <a:solidFill>
                  <a:srgbClr val="000000"/>
                </a:solidFill>
                <a:latin typeface="Corbel" pitchFamily="34" charset="0"/>
              </a:rPr>
              <a:t>hình</a:t>
            </a:r>
            <a:r>
              <a:rPr lang="en-US" sz="2400" smtClean="0">
                <a:solidFill>
                  <a:srgbClr val="000000"/>
                </a:solidFill>
                <a:latin typeface="Corbel" pitchFamily="34" charset="0"/>
              </a:rPr>
              <a:t> </a:t>
            </a:r>
            <a:r>
              <a:rPr lang="en-US" sz="2400" err="1" smtClean="0">
                <a:solidFill>
                  <a:srgbClr val="000000"/>
                </a:solidFill>
                <a:latin typeface="Corbel" pitchFamily="34" charset="0"/>
              </a:rPr>
              <a:t>thức</a:t>
            </a:r>
            <a:r>
              <a:rPr lang="en-US" sz="2400" smtClean="0">
                <a:solidFill>
                  <a:srgbClr val="000000"/>
                </a:solidFill>
                <a:latin typeface="Corbel" pitchFamily="34" charset="0"/>
              </a:rPr>
              <a:t> </a:t>
            </a:r>
            <a:r>
              <a:rPr lang="en-US" sz="2400" err="1" smtClean="0">
                <a:solidFill>
                  <a:srgbClr val="000000"/>
                </a:solidFill>
                <a:latin typeface="Corbel" pitchFamily="34" charset="0"/>
              </a:rPr>
              <a:t>sinh</a:t>
            </a:r>
            <a:r>
              <a:rPr lang="en-US" sz="2400" smtClean="0">
                <a:solidFill>
                  <a:srgbClr val="000000"/>
                </a:solidFill>
                <a:latin typeface="Corbel" pitchFamily="34" charset="0"/>
              </a:rPr>
              <a:t> </a:t>
            </a:r>
            <a:r>
              <a:rPr lang="en-US" sz="2400" err="1" smtClean="0">
                <a:solidFill>
                  <a:srgbClr val="000000"/>
                </a:solidFill>
                <a:latin typeface="Corbel" pitchFamily="34" charset="0"/>
              </a:rPr>
              <a:t>hoạt</a:t>
            </a:r>
            <a:r>
              <a:rPr lang="en-US" sz="2400" smtClean="0">
                <a:solidFill>
                  <a:srgbClr val="000000"/>
                </a:solidFill>
                <a:latin typeface="Corbel" pitchFamily="34" charset="0"/>
              </a:rPr>
              <a:t> </a:t>
            </a:r>
            <a:r>
              <a:rPr lang="en-US" sz="2400" err="1" smtClean="0">
                <a:solidFill>
                  <a:srgbClr val="000000"/>
                </a:solidFill>
                <a:latin typeface="Corbel" pitchFamily="34" charset="0"/>
              </a:rPr>
              <a:t>chuyên</a:t>
            </a:r>
            <a:r>
              <a:rPr lang="en-US" sz="2400" smtClean="0">
                <a:solidFill>
                  <a:srgbClr val="000000"/>
                </a:solidFill>
                <a:latin typeface="Corbel" pitchFamily="34" charset="0"/>
              </a:rPr>
              <a:t> </a:t>
            </a:r>
            <a:r>
              <a:rPr lang="en-US" sz="2400" err="1" smtClean="0">
                <a:solidFill>
                  <a:srgbClr val="000000"/>
                </a:solidFill>
                <a:latin typeface="Corbel" pitchFamily="34" charset="0"/>
              </a:rPr>
              <a:t>môn</a:t>
            </a:r>
            <a:r>
              <a:rPr lang="en-US" sz="2400" smtClean="0">
                <a:solidFill>
                  <a:srgbClr val="000000"/>
                </a:solidFill>
                <a:latin typeface="Corbel" pitchFamily="34" charset="0"/>
              </a:rPr>
              <a:t> </a:t>
            </a:r>
            <a:r>
              <a:rPr lang="en-US" sz="2400" err="1" smtClean="0">
                <a:solidFill>
                  <a:srgbClr val="000000"/>
                </a:solidFill>
                <a:latin typeface="Corbel" pitchFamily="34" charset="0"/>
              </a:rPr>
              <a:t>phù</a:t>
            </a:r>
            <a:r>
              <a:rPr lang="en-US" sz="2400" smtClean="0">
                <a:solidFill>
                  <a:srgbClr val="000000"/>
                </a:solidFill>
                <a:latin typeface="Corbel" pitchFamily="34" charset="0"/>
              </a:rPr>
              <a:t> </a:t>
            </a:r>
            <a:r>
              <a:rPr lang="en-US" sz="2400" err="1" smtClean="0">
                <a:solidFill>
                  <a:srgbClr val="000000"/>
                </a:solidFill>
                <a:latin typeface="Corbel" pitchFamily="34" charset="0"/>
              </a:rPr>
              <a:t>hợp</a:t>
            </a:r>
            <a:r>
              <a:rPr lang="en-US" sz="2400" smtClean="0">
                <a:solidFill>
                  <a:srgbClr val="000000"/>
                </a:solidFill>
                <a:latin typeface="Corbel" pitchFamily="34" charset="0"/>
              </a:rPr>
              <a:t> </a:t>
            </a:r>
            <a:r>
              <a:rPr lang="en-US" sz="2400" err="1" smtClean="0">
                <a:solidFill>
                  <a:srgbClr val="000000"/>
                </a:solidFill>
                <a:latin typeface="Corbel" pitchFamily="34" charset="0"/>
              </a:rPr>
              <a:t>hơn</a:t>
            </a:r>
            <a:endParaRPr lang="en-US" sz="2400">
              <a:solidFill>
                <a:srgbClr val="000000"/>
              </a:solidFill>
              <a:latin typeface="Corbel" pitchFamily="34" charset="0"/>
            </a:endParaRPr>
          </a:p>
        </p:txBody>
      </p:sp>
      <p:sp>
        <p:nvSpPr>
          <p:cNvPr id="9" name="Google Shape;461;p23"/>
          <p:cNvSpPr txBox="1">
            <a:spLocks/>
          </p:cNvSpPr>
          <p:nvPr/>
        </p:nvSpPr>
        <p:spPr>
          <a:xfrm>
            <a:off x="2555776" y="1911741"/>
            <a:ext cx="1800200" cy="2388201"/>
          </a:xfrm>
          <a:prstGeom prst="rect">
            <a:avLst/>
          </a:prstGeom>
          <a:solidFill>
            <a:schemeClr val="accent4">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6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1pPr>
            <a:lvl2pPr marL="914400" marR="0" lvl="1"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2pPr>
            <a:lvl3pPr marL="1371600" marR="0" lvl="2"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3pPr>
            <a:lvl4pPr marL="1828800" marR="0" lvl="3"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4pPr>
            <a:lvl5pPr marL="2286000" marR="0" lvl="4"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5pPr>
            <a:lvl6pPr marL="2743200" marR="0" lvl="5"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6pPr>
            <a:lvl7pPr marL="3200400" marR="0" lvl="6"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7pPr>
            <a:lvl8pPr marL="3657600" marR="0" lvl="7"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8pPr>
            <a:lvl9pPr marL="4114800" marR="0" lvl="8" indent="-311150" algn="l" rtl="0">
              <a:lnSpc>
                <a:spcPct val="100000"/>
              </a:lnSpc>
              <a:spcBef>
                <a:spcPts val="1000"/>
              </a:spcBef>
              <a:spcAft>
                <a:spcPts val="100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9pPr>
          </a:lstStyle>
          <a:p>
            <a:pPr marL="0" lvl="0" indent="0" algn="ctr">
              <a:buNone/>
            </a:pPr>
            <a:r>
              <a:rPr lang="vi-VN" sz="1700" b="1">
                <a:solidFill>
                  <a:srgbClr val="000000"/>
                </a:solidFill>
                <a:latin typeface="Corbel" pitchFamily="34" charset="0"/>
              </a:rPr>
              <a:t>Thiết kế bài giảng</a:t>
            </a:r>
          </a:p>
          <a:p>
            <a:pPr marL="0" lvl="0" indent="0" algn="ctr">
              <a:buNone/>
            </a:pPr>
            <a:r>
              <a:rPr lang="vi-VN" sz="1700">
                <a:solidFill>
                  <a:srgbClr val="000000"/>
                </a:solidFill>
                <a:latin typeface="Corbel" pitchFamily="34" charset="0"/>
              </a:rPr>
              <a:t>Dựa vào KH sinh hoạt chuyên môn, giáo viên được phân công tự </a:t>
            </a:r>
            <a:r>
              <a:rPr lang="en-US" sz="1700" smtClean="0">
                <a:solidFill>
                  <a:srgbClr val="000000"/>
                </a:solidFill>
                <a:latin typeface="Corbel" pitchFamily="34" charset="0"/>
              </a:rPr>
              <a:t>xác định mục tiêu, tự </a:t>
            </a:r>
            <a:r>
              <a:rPr lang="vi-VN" sz="1700" smtClean="0">
                <a:solidFill>
                  <a:srgbClr val="000000"/>
                </a:solidFill>
                <a:latin typeface="Corbel" pitchFamily="34" charset="0"/>
              </a:rPr>
              <a:t>thiết </a:t>
            </a:r>
            <a:r>
              <a:rPr lang="vi-VN" sz="1700">
                <a:solidFill>
                  <a:srgbClr val="000000"/>
                </a:solidFill>
                <a:latin typeface="Corbel" pitchFamily="34" charset="0"/>
              </a:rPr>
              <a:t>kế bài </a:t>
            </a:r>
            <a:r>
              <a:rPr lang="vi-VN" sz="1700" smtClean="0">
                <a:solidFill>
                  <a:srgbClr val="000000"/>
                </a:solidFill>
                <a:latin typeface="Corbel" pitchFamily="34" charset="0"/>
              </a:rPr>
              <a:t>dạy</a:t>
            </a:r>
            <a:r>
              <a:rPr lang="en-US" sz="1700" smtClean="0">
                <a:solidFill>
                  <a:srgbClr val="000000"/>
                </a:solidFill>
                <a:latin typeface="Corbel" pitchFamily="34" charset="0"/>
              </a:rPr>
              <a:t>.</a:t>
            </a:r>
            <a:endParaRPr lang="vi-VN" sz="1700">
              <a:solidFill>
                <a:srgbClr val="000000"/>
              </a:solidFill>
              <a:latin typeface="Corbel" pitchFamily="34" charset="0"/>
            </a:endParaRPr>
          </a:p>
        </p:txBody>
      </p:sp>
      <p:sp>
        <p:nvSpPr>
          <p:cNvPr id="10" name="Google Shape;461;p23"/>
          <p:cNvSpPr txBox="1">
            <a:spLocks/>
          </p:cNvSpPr>
          <p:nvPr/>
        </p:nvSpPr>
        <p:spPr>
          <a:xfrm>
            <a:off x="4444752" y="1491630"/>
            <a:ext cx="1749524" cy="2366643"/>
          </a:xfrm>
          <a:prstGeom prst="rect">
            <a:avLst/>
          </a:prstGeom>
          <a:solidFill>
            <a:schemeClr val="accent2">
              <a:lumMod val="60000"/>
              <a:lumOff val="4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6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1pPr>
            <a:lvl2pPr marL="914400" marR="0" lvl="1"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2pPr>
            <a:lvl3pPr marL="1371600" marR="0" lvl="2" indent="-311150" algn="l" rtl="0">
              <a:lnSpc>
                <a:spcPct val="100000"/>
              </a:lnSpc>
              <a:spcBef>
                <a:spcPts val="1000"/>
              </a:spcBef>
              <a:spcAft>
                <a:spcPts val="0"/>
              </a:spcAft>
              <a:buClr>
                <a:schemeClr val="dk2"/>
              </a:buClr>
              <a:buSzPts val="1300"/>
              <a:buFont typeface="Lato Light"/>
              <a:buChar char="◦"/>
              <a:defRPr sz="1300" b="0" i="0" u="none" strike="noStrike" cap="none">
                <a:solidFill>
                  <a:schemeClr val="dk1"/>
                </a:solidFill>
                <a:latin typeface="Lato Light"/>
                <a:ea typeface="Lato Light"/>
                <a:cs typeface="Lato Light"/>
                <a:sym typeface="Lato Light"/>
              </a:defRPr>
            </a:lvl3pPr>
            <a:lvl4pPr marL="1828800" marR="0" lvl="3"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4pPr>
            <a:lvl5pPr marL="2286000" marR="0" lvl="4"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5pPr>
            <a:lvl6pPr marL="2743200" marR="0" lvl="5"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6pPr>
            <a:lvl7pPr marL="3200400" marR="0" lvl="6"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7pPr>
            <a:lvl8pPr marL="3657600" marR="0" lvl="7" indent="-311150" algn="l" rtl="0">
              <a:lnSpc>
                <a:spcPct val="100000"/>
              </a:lnSpc>
              <a:spcBef>
                <a:spcPts val="1000"/>
              </a:spcBef>
              <a:spcAft>
                <a:spcPts val="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8pPr>
            <a:lvl9pPr marL="4114800" marR="0" lvl="8" indent="-311150" algn="l" rtl="0">
              <a:lnSpc>
                <a:spcPct val="100000"/>
              </a:lnSpc>
              <a:spcBef>
                <a:spcPts val="1000"/>
              </a:spcBef>
              <a:spcAft>
                <a:spcPts val="1000"/>
              </a:spcAft>
              <a:buClr>
                <a:schemeClr val="dk1"/>
              </a:buClr>
              <a:buSzPts val="1300"/>
              <a:buFont typeface="Lato Light"/>
              <a:buChar char="◦"/>
              <a:defRPr sz="1300" b="0" i="0" u="none" strike="noStrike" cap="none">
                <a:solidFill>
                  <a:schemeClr val="dk1"/>
                </a:solidFill>
                <a:latin typeface="Lato Light"/>
                <a:ea typeface="Lato Light"/>
                <a:cs typeface="Lato Light"/>
                <a:sym typeface="Lato Light"/>
              </a:defRPr>
            </a:lvl9pPr>
          </a:lstStyle>
          <a:p>
            <a:pPr marL="0" lvl="0" indent="0" algn="ctr">
              <a:buNone/>
            </a:pPr>
            <a:r>
              <a:rPr lang="en-US" sz="1700" b="1" err="1">
                <a:solidFill>
                  <a:srgbClr val="000000"/>
                </a:solidFill>
                <a:latin typeface="Corbel" pitchFamily="34" charset="0"/>
              </a:rPr>
              <a:t>Hình</a:t>
            </a:r>
            <a:r>
              <a:rPr lang="en-US" sz="1700" b="1">
                <a:solidFill>
                  <a:srgbClr val="000000"/>
                </a:solidFill>
                <a:latin typeface="Corbel" pitchFamily="34" charset="0"/>
              </a:rPr>
              <a:t> </a:t>
            </a:r>
            <a:r>
              <a:rPr lang="en-US" sz="1700" b="1" err="1">
                <a:solidFill>
                  <a:srgbClr val="000000"/>
                </a:solidFill>
                <a:latin typeface="Corbel" pitchFamily="34" charset="0"/>
              </a:rPr>
              <a:t>thức</a:t>
            </a:r>
            <a:r>
              <a:rPr lang="en-US" sz="1700" b="1">
                <a:solidFill>
                  <a:srgbClr val="000000"/>
                </a:solidFill>
                <a:latin typeface="Corbel" pitchFamily="34" charset="0"/>
              </a:rPr>
              <a:t> </a:t>
            </a:r>
            <a:r>
              <a:rPr lang="en-US" sz="1700" b="1" err="1">
                <a:solidFill>
                  <a:srgbClr val="000000"/>
                </a:solidFill>
                <a:latin typeface="Corbel" pitchFamily="34" charset="0"/>
              </a:rPr>
              <a:t>tiến</a:t>
            </a:r>
            <a:r>
              <a:rPr lang="en-US" sz="1700" b="1">
                <a:solidFill>
                  <a:srgbClr val="000000"/>
                </a:solidFill>
                <a:latin typeface="Corbel" pitchFamily="34" charset="0"/>
              </a:rPr>
              <a:t> </a:t>
            </a:r>
            <a:r>
              <a:rPr lang="en-US" sz="1700" b="1" err="1">
                <a:solidFill>
                  <a:srgbClr val="000000"/>
                </a:solidFill>
                <a:latin typeface="Corbel" pitchFamily="34" charset="0"/>
              </a:rPr>
              <a:t>hành</a:t>
            </a:r>
            <a:endParaRPr lang="en-US" sz="1700" b="1">
              <a:solidFill>
                <a:srgbClr val="000000"/>
              </a:solidFill>
              <a:latin typeface="Corbel" pitchFamily="34" charset="0"/>
            </a:endParaRPr>
          </a:p>
          <a:p>
            <a:pPr marL="0" lvl="0" indent="0" algn="ctr">
              <a:buNone/>
            </a:pPr>
            <a:r>
              <a:rPr lang="en" sz="1700">
                <a:solidFill>
                  <a:srgbClr val="000000"/>
                </a:solidFill>
                <a:latin typeface="Corbel" pitchFamily="34" charset="0"/>
              </a:rPr>
              <a:t>Giáo viên tập trung dự giờ (theo dõi, ghi chép trình tự hoạt động là chủ yếu).</a:t>
            </a:r>
          </a:p>
        </p:txBody>
      </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458"/>
                                        </p:tgtEl>
                                        <p:attrNameLst>
                                          <p:attrName>style.visibility</p:attrName>
                                        </p:attrNameLst>
                                      </p:cBhvr>
                                      <p:to>
                                        <p:strVal val="visible"/>
                                      </p:to>
                                    </p:set>
                                    <p:anim calcmode="lin" valueType="num">
                                      <p:cBhvr>
                                        <p:cTn id="7" dur="500" decel="50000" fill="hold">
                                          <p:stCondLst>
                                            <p:cond delay="0"/>
                                          </p:stCondLst>
                                        </p:cTn>
                                        <p:tgtEl>
                                          <p:spTgt spid="45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5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58"/>
                                        </p:tgtEl>
                                        <p:attrNameLst>
                                          <p:attrName>ppt_w</p:attrName>
                                        </p:attrNameLst>
                                      </p:cBhvr>
                                      <p:tavLst>
                                        <p:tav tm="0">
                                          <p:val>
                                            <p:strVal val="#ppt_w*.05"/>
                                          </p:val>
                                        </p:tav>
                                        <p:tav tm="100000">
                                          <p:val>
                                            <p:strVal val="#ppt_w"/>
                                          </p:val>
                                        </p:tav>
                                      </p:tavLst>
                                    </p:anim>
                                    <p:anim calcmode="lin" valueType="num">
                                      <p:cBhvr>
                                        <p:cTn id="10" dur="1000" fill="hold"/>
                                        <p:tgtEl>
                                          <p:spTgt spid="45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5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5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5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58"/>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63" presetClass="path" presetSubtype="0" accel="50000" decel="50000" fill="hold" grpId="1" nodeType="withEffect">
                                  <p:stCondLst>
                                    <p:cond delay="0"/>
                                  </p:stCondLst>
                                  <p:childTnLst>
                                    <p:animMotion origin="layout" path="M -0.26389 -0.25308 L -1.38889E-6 -4.07407E-6 " pathEditMode="relative" rAng="0" ptsTypes="AA">
                                      <p:cBhvr>
                                        <p:cTn id="21" dur="1000" fill="hold"/>
                                        <p:tgtEl>
                                          <p:spTgt spid="9"/>
                                        </p:tgtEl>
                                        <p:attrNameLst>
                                          <p:attrName>ppt_x</p:attrName>
                                          <p:attrName>ppt_y</p:attrName>
                                        </p:attrNameLst>
                                      </p:cBhvr>
                                      <p:rCtr x="13194" y="12654"/>
                                    </p:animMotion>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63" presetClass="path" presetSubtype="0" accel="50000" decel="50000" fill="hold" grpId="1" nodeType="withEffect">
                                  <p:stCondLst>
                                    <p:cond delay="0"/>
                                  </p:stCondLst>
                                  <p:childTnLst>
                                    <p:animMotion origin="layout" path="M -0.46771 -0.17407 L -8.33333E-7 -1.7284E-6 " pathEditMode="relative" rAng="0" ptsTypes="AA">
                                      <p:cBhvr>
                                        <p:cTn id="28" dur="1000" fill="hold"/>
                                        <p:tgtEl>
                                          <p:spTgt spid="10"/>
                                        </p:tgtEl>
                                        <p:attrNameLst>
                                          <p:attrName>ppt_x</p:attrName>
                                          <p:attrName>ppt_y</p:attrName>
                                        </p:attrNameLst>
                                      </p:cBhvr>
                                      <p:rCtr x="23385" y="8704"/>
                                    </p:animMotion>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ssolve">
                                      <p:cBhvr>
                                        <p:cTn id="33" dur="500"/>
                                        <p:tgtEl>
                                          <p:spTgt spid="8"/>
                                        </p:tgtEl>
                                      </p:cBhvr>
                                    </p:animEffect>
                                  </p:childTnLst>
                                </p:cTn>
                              </p:par>
                              <p:par>
                                <p:cTn id="34" presetID="63" presetClass="path" presetSubtype="0" accel="50000" decel="50000" fill="hold" grpId="1" nodeType="withEffect">
                                  <p:stCondLst>
                                    <p:cond delay="0"/>
                                  </p:stCondLst>
                                  <p:childTnLst>
                                    <p:animMotion origin="layout" path="M -0.69341 -0.04784 L 4.72222E-6 2.83951E-6 " pathEditMode="relative" rAng="0" ptsTypes="AA">
                                      <p:cBhvr>
                                        <p:cTn id="35" dur="1000" fill="hold"/>
                                        <p:tgtEl>
                                          <p:spTgt spid="8"/>
                                        </p:tgtEl>
                                        <p:attrNameLst>
                                          <p:attrName>ppt_x</p:attrName>
                                          <p:attrName>ppt_y</p:attrName>
                                        </p:attrNameLst>
                                      </p:cBhvr>
                                      <p:rCtr x="34670" y="2377"/>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1"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par>
                                <p:cTn id="41" presetID="63" presetClass="path" presetSubtype="0" accel="50000" decel="50000" fill="hold" grpId="0" nodeType="withEffect">
                                  <p:stCondLst>
                                    <p:cond delay="0"/>
                                  </p:stCondLst>
                                  <p:childTnLst>
                                    <p:animMotion origin="layout" path="M -0.57778 -1.7284E-6 L 2.22222E-6 -1.7284E-6 " pathEditMode="relative" rAng="0" ptsTypes="AA">
                                      <p:cBhvr>
                                        <p:cTn id="42" dur="1000" fill="hold"/>
                                        <p:tgtEl>
                                          <p:spTgt spid="2"/>
                                        </p:tgtEl>
                                        <p:attrNameLst>
                                          <p:attrName>ppt_x</p:attrName>
                                          <p:attrName>ppt_y</p:attrName>
                                        </p:attrNameLst>
                                      </p:cBhvr>
                                      <p:rCtr x="2888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 grpId="0"/>
      <p:bldP spid="8" grpId="0" animBg="1"/>
      <p:bldP spid="8" grpId="1" animBg="1"/>
      <p:bldP spid="2" grpId="0" animBg="1"/>
      <p:bldP spid="2" grpId="1" animBg="1"/>
      <p:bldP spid="9" grpId="0" animBg="1"/>
      <p:bldP spid="9" grpId="1" animBg="1"/>
      <p:bldP spid="10" grpId="0" animBg="1"/>
      <p:bldP spid="1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7"/>
          <p:cNvSpPr txBox="1">
            <a:spLocks noGrp="1"/>
          </p:cNvSpPr>
          <p:nvPr>
            <p:ph type="ctrTitle" idx="4294967295"/>
          </p:nvPr>
        </p:nvSpPr>
        <p:spPr>
          <a:xfrm>
            <a:off x="1331640" y="483518"/>
            <a:ext cx="6593700" cy="1159800"/>
          </a:xfrm>
          <a:prstGeom prst="rect">
            <a:avLst/>
          </a:prstGeom>
        </p:spPr>
        <p:txBody>
          <a:bodyPr spcFirstLastPara="1" wrap="square" lIns="91425" tIns="91425" rIns="91425" bIns="91425" anchor="ctr" anchorCtr="0">
            <a:noAutofit/>
          </a:bodyPr>
          <a:lstStyle/>
          <a:p>
            <a:pPr lvl="0"/>
            <a:r>
              <a:rPr lang="en-US" sz="3000" smtClean="0"/>
              <a:t>SINH HOẠT CHUYÊN MÔN THEO NGHIÊN CỨU BÀI HỌC LÀ GÌ?</a:t>
            </a:r>
            <a:endParaRPr sz="3000">
              <a:solidFill>
                <a:srgbClr val="FFB600"/>
              </a:solidFill>
            </a:endParaRPr>
          </a:p>
        </p:txBody>
      </p:sp>
      <p:sp>
        <p:nvSpPr>
          <p:cNvPr id="404" name="Google Shape;404;p17"/>
          <p:cNvSpPr txBox="1">
            <a:spLocks noGrp="1"/>
          </p:cNvSpPr>
          <p:nvPr>
            <p:ph type="subTitle" idx="4294967295"/>
          </p:nvPr>
        </p:nvSpPr>
        <p:spPr>
          <a:xfrm>
            <a:off x="467544" y="1563638"/>
            <a:ext cx="4875923" cy="1769700"/>
          </a:xfrm>
          <a:prstGeom prst="rect">
            <a:avLst/>
          </a:prstGeom>
        </p:spPr>
        <p:txBody>
          <a:bodyPr spcFirstLastPara="1" wrap="square" lIns="91425" tIns="91425" rIns="91425" bIns="91425" anchor="t" anchorCtr="0">
            <a:noAutofit/>
          </a:bodyPr>
          <a:lstStyle/>
          <a:p>
            <a:pPr marL="0" lvl="0" indent="358775" algn="just">
              <a:buNone/>
            </a:pPr>
            <a:r>
              <a:rPr lang="en-US" sz="1650" smtClean="0">
                <a:solidFill>
                  <a:srgbClr val="000000"/>
                </a:solidFill>
                <a:latin typeface="Arial Unicode MS" pitchFamily="34" charset="-128"/>
                <a:ea typeface="Arial Unicode MS" pitchFamily="34" charset="-128"/>
                <a:cs typeface="Arial Unicode MS" pitchFamily="34" charset="-128"/>
              </a:rPr>
              <a:t>L</a:t>
            </a:r>
            <a:r>
              <a:rPr lang="vi-VN" sz="1650" smtClean="0">
                <a:solidFill>
                  <a:srgbClr val="000000"/>
                </a:solidFill>
                <a:latin typeface="Arial Unicode MS" pitchFamily="34" charset="-128"/>
                <a:ea typeface="Arial Unicode MS" pitchFamily="34" charset="-128"/>
                <a:cs typeface="Arial Unicode MS" pitchFamily="34" charset="-128"/>
              </a:rPr>
              <a:t>à </a:t>
            </a:r>
            <a:r>
              <a:rPr lang="vi-VN" sz="1650">
                <a:solidFill>
                  <a:srgbClr val="000000"/>
                </a:solidFill>
                <a:latin typeface="Arial Unicode MS" pitchFamily="34" charset="-128"/>
                <a:ea typeface="Arial Unicode MS" pitchFamily="34" charset="-128"/>
                <a:cs typeface="Arial Unicode MS" pitchFamily="34" charset="-128"/>
              </a:rPr>
              <a:t>hoạt động GV cùng nhau học tập từ thực tế việc học của </a:t>
            </a:r>
            <a:r>
              <a:rPr lang="en-US" sz="1650" err="1" smtClean="0">
                <a:solidFill>
                  <a:srgbClr val="000000"/>
                </a:solidFill>
                <a:latin typeface="Arial Unicode MS" pitchFamily="34" charset="-128"/>
                <a:ea typeface="Arial Unicode MS" pitchFamily="34" charset="-128"/>
                <a:cs typeface="Arial Unicode MS" pitchFamily="34" charset="-128"/>
              </a:rPr>
              <a:t>trẻ</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Ở đó </a:t>
            </a:r>
            <a:r>
              <a:rPr lang="vi-VN" sz="1650" smtClean="0">
                <a:solidFill>
                  <a:srgbClr val="000000"/>
                </a:solidFill>
                <a:latin typeface="Arial Unicode MS" pitchFamily="34" charset="-128"/>
                <a:ea typeface="Arial Unicode MS" pitchFamily="34" charset="-128"/>
                <a:cs typeface="Arial Unicode MS" pitchFamily="34" charset="-128"/>
              </a:rPr>
              <a:t>G</a:t>
            </a:r>
            <a:r>
              <a:rPr lang="en-US" sz="1650" smtClean="0">
                <a:solidFill>
                  <a:srgbClr val="000000"/>
                </a:solidFill>
                <a:latin typeface="Arial Unicode MS" pitchFamily="34" charset="-128"/>
                <a:ea typeface="Arial Unicode MS" pitchFamily="34" charset="-128"/>
                <a:cs typeface="Arial Unicode MS" pitchFamily="34" charset="-128"/>
              </a:rPr>
              <a:t>V</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cùng nhau thiết kế kế hoạch </a:t>
            </a:r>
            <a:r>
              <a:rPr lang="en-US" sz="1650" err="1" smtClean="0">
                <a:solidFill>
                  <a:srgbClr val="000000"/>
                </a:solidFill>
                <a:latin typeface="Arial Unicode MS" pitchFamily="34" charset="-128"/>
                <a:ea typeface="Arial Unicode MS" pitchFamily="34" charset="-128"/>
                <a:cs typeface="Arial Unicode MS" pitchFamily="34" charset="-128"/>
              </a:rPr>
              <a:t>dạy</a:t>
            </a:r>
            <a:r>
              <a:rPr lang="en-US" sz="1650" smtClean="0">
                <a:solidFill>
                  <a:srgbClr val="000000"/>
                </a:solidFill>
                <a:latin typeface="Arial Unicode MS" pitchFamily="34" charset="-128"/>
                <a:ea typeface="Arial Unicode MS" pitchFamily="34" charset="-128"/>
                <a:cs typeface="Arial Unicode MS" pitchFamily="34" charset="-128"/>
              </a:rPr>
              <a:t> </a:t>
            </a:r>
            <a:r>
              <a:rPr lang="vi-VN" sz="1650" smtClean="0">
                <a:solidFill>
                  <a:srgbClr val="000000"/>
                </a:solidFill>
                <a:latin typeface="Arial Unicode MS" pitchFamily="34" charset="-128"/>
                <a:ea typeface="Arial Unicode MS" pitchFamily="34" charset="-128"/>
                <a:cs typeface="Arial Unicode MS" pitchFamily="34" charset="-128"/>
              </a:rPr>
              <a:t>học</a:t>
            </a:r>
            <a:r>
              <a:rPr lang="vi-VN" sz="1650">
                <a:solidFill>
                  <a:srgbClr val="000000"/>
                </a:solidFill>
                <a:latin typeface="Arial Unicode MS" pitchFamily="34" charset="-128"/>
                <a:ea typeface="Arial Unicode MS" pitchFamily="34" charset="-128"/>
                <a:cs typeface="Arial Unicode MS" pitchFamily="34" charset="-128"/>
              </a:rPr>
              <a:t>, cùng dự giờ, quan sát, suy </a:t>
            </a:r>
            <a:r>
              <a:rPr lang="vi-VN" sz="1650" smtClean="0">
                <a:solidFill>
                  <a:srgbClr val="000000"/>
                </a:solidFill>
                <a:latin typeface="Arial Unicode MS" pitchFamily="34" charset="-128"/>
                <a:ea typeface="Arial Unicode MS" pitchFamily="34" charset="-128"/>
                <a:cs typeface="Arial Unicode MS" pitchFamily="34" charset="-128"/>
              </a:rPr>
              <a:t>ngẫm </a:t>
            </a:r>
            <a:r>
              <a:rPr lang="vi-VN" sz="1650">
                <a:solidFill>
                  <a:srgbClr val="000000"/>
                </a:solidFill>
                <a:latin typeface="Arial Unicode MS" pitchFamily="34" charset="-128"/>
                <a:ea typeface="Arial Unicode MS" pitchFamily="34" charset="-128"/>
                <a:cs typeface="Arial Unicode MS" pitchFamily="34" charset="-128"/>
              </a:rPr>
              <a:t>và chia sẻ </a:t>
            </a:r>
            <a:r>
              <a:rPr lang="vi-VN" sz="1650" smtClean="0">
                <a:solidFill>
                  <a:srgbClr val="000000"/>
                </a:solidFill>
                <a:latin typeface="Arial Unicode MS" pitchFamily="34" charset="-128"/>
                <a:ea typeface="Arial Unicode MS" pitchFamily="34" charset="-128"/>
                <a:cs typeface="Arial Unicode MS" pitchFamily="34" charset="-128"/>
              </a:rPr>
              <a:t>(tập </a:t>
            </a:r>
            <a:r>
              <a:rPr lang="vi-VN" sz="1650">
                <a:solidFill>
                  <a:srgbClr val="000000"/>
                </a:solidFill>
                <a:latin typeface="Arial Unicode MS" pitchFamily="34" charset="-128"/>
                <a:ea typeface="Arial Unicode MS" pitchFamily="34" charset="-128"/>
                <a:cs typeface="Arial Unicode MS" pitchFamily="34" charset="-128"/>
              </a:rPr>
              <a:t>trung chủ yếu vào việc học của </a:t>
            </a:r>
            <a:r>
              <a:rPr lang="en-US" sz="1650" err="1" smtClean="0">
                <a:solidFill>
                  <a:srgbClr val="000000"/>
                </a:solidFill>
                <a:latin typeface="Arial Unicode MS" pitchFamily="34" charset="-128"/>
                <a:ea typeface="Arial Unicode MS" pitchFamily="34" charset="-128"/>
                <a:cs typeface="Arial Unicode MS" pitchFamily="34" charset="-128"/>
              </a:rPr>
              <a:t>trẻ</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Đồng thời đưa ra những nhận xét về sự tác động của lời giảng, các câu hỏi, các nhiệm vụ học tập mà GV đưa </a:t>
            </a:r>
            <a:r>
              <a:rPr lang="vi-VN" sz="1650" smtClean="0">
                <a:solidFill>
                  <a:srgbClr val="000000"/>
                </a:solidFill>
                <a:latin typeface="Arial Unicode MS" pitchFamily="34" charset="-128"/>
                <a:ea typeface="Arial Unicode MS" pitchFamily="34" charset="-128"/>
                <a:cs typeface="Arial Unicode MS" pitchFamily="34" charset="-128"/>
              </a:rPr>
              <a:t>ra</a:t>
            </a:r>
            <a:r>
              <a:rPr lang="en-US" sz="1650" smtClean="0">
                <a:solidFill>
                  <a:srgbClr val="000000"/>
                </a:solidFill>
                <a:latin typeface="Arial Unicode MS" pitchFamily="34" charset="-128"/>
                <a:ea typeface="Arial Unicode MS" pitchFamily="34" charset="-128"/>
                <a:cs typeface="Arial Unicode MS" pitchFamily="34" charset="-128"/>
              </a:rPr>
              <a:t> </a:t>
            </a:r>
            <a:r>
              <a:rPr lang="vi-VN" sz="1650" smtClean="0">
                <a:solidFill>
                  <a:srgbClr val="000000"/>
                </a:solidFill>
                <a:latin typeface="Arial Unicode MS" pitchFamily="34" charset="-128"/>
                <a:ea typeface="Arial Unicode MS" pitchFamily="34" charset="-128"/>
                <a:cs typeface="Arial Unicode MS" pitchFamily="34" charset="-128"/>
              </a:rPr>
              <a:t>có </a:t>
            </a:r>
            <a:r>
              <a:rPr lang="vi-VN" sz="1650">
                <a:solidFill>
                  <a:srgbClr val="000000"/>
                </a:solidFill>
                <a:latin typeface="Arial Unicode MS" pitchFamily="34" charset="-128"/>
                <a:ea typeface="Arial Unicode MS" pitchFamily="34" charset="-128"/>
                <a:cs typeface="Arial Unicode MS" pitchFamily="34" charset="-128"/>
              </a:rPr>
              <a:t>ảnh hưởng đến việc học của </a:t>
            </a:r>
            <a:r>
              <a:rPr lang="en-US" sz="1650" err="1" smtClean="0">
                <a:solidFill>
                  <a:srgbClr val="000000"/>
                </a:solidFill>
                <a:latin typeface="Arial Unicode MS" pitchFamily="34" charset="-128"/>
                <a:ea typeface="Arial Unicode MS" pitchFamily="34" charset="-128"/>
                <a:cs typeface="Arial Unicode MS" pitchFamily="34" charset="-128"/>
              </a:rPr>
              <a:t>trẻ</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Trên cơ sở đó, GV được chia sẻ, học tập lẫn nhau, rút kinh </a:t>
            </a:r>
            <a:r>
              <a:rPr lang="vi-VN" sz="1650" smtClean="0">
                <a:solidFill>
                  <a:srgbClr val="000000"/>
                </a:solidFill>
                <a:latin typeface="Arial Unicode MS" pitchFamily="34" charset="-128"/>
                <a:ea typeface="Arial Unicode MS" pitchFamily="34" charset="-128"/>
                <a:cs typeface="Arial Unicode MS" pitchFamily="34" charset="-128"/>
              </a:rPr>
              <a:t>nghiệm</a:t>
            </a:r>
            <a:r>
              <a:rPr lang="en-US" sz="1650" smtClean="0">
                <a:solidFill>
                  <a:srgbClr val="000000"/>
                </a:solidFill>
                <a:latin typeface="Arial Unicode MS" pitchFamily="34" charset="-128"/>
                <a:ea typeface="Arial Unicode MS" pitchFamily="34" charset="-128"/>
                <a:cs typeface="Arial Unicode MS" pitchFamily="34" charset="-128"/>
              </a:rPr>
              <a:t>, </a:t>
            </a:r>
            <a:r>
              <a:rPr lang="vi-VN" sz="1650" smtClean="0">
                <a:solidFill>
                  <a:srgbClr val="000000"/>
                </a:solidFill>
                <a:latin typeface="Arial Unicode MS" pitchFamily="34" charset="-128"/>
                <a:ea typeface="Arial Unicode MS" pitchFamily="34" charset="-128"/>
                <a:cs typeface="Arial Unicode MS" pitchFamily="34" charset="-128"/>
              </a:rPr>
              <a:t>điều </a:t>
            </a:r>
            <a:r>
              <a:rPr lang="vi-VN" sz="1650">
                <a:solidFill>
                  <a:srgbClr val="000000"/>
                </a:solidFill>
                <a:latin typeface="Arial Unicode MS" pitchFamily="34" charset="-128"/>
                <a:ea typeface="Arial Unicode MS" pitchFamily="34" charset="-128"/>
                <a:cs typeface="Arial Unicode MS" pitchFamily="34" charset="-128"/>
              </a:rPr>
              <a:t>chỉnh nội dung, phương pháp dạy </a:t>
            </a:r>
            <a:r>
              <a:rPr lang="vi-VN" sz="1650" smtClean="0">
                <a:solidFill>
                  <a:srgbClr val="000000"/>
                </a:solidFill>
                <a:latin typeface="Arial Unicode MS" pitchFamily="34" charset="-128"/>
                <a:ea typeface="Arial Unicode MS" pitchFamily="34" charset="-128"/>
                <a:cs typeface="Arial Unicode MS" pitchFamily="34" charset="-128"/>
              </a:rPr>
              <a:t>học</a:t>
            </a:r>
            <a:r>
              <a:rPr lang="en-US" sz="1650" smtClean="0">
                <a:solidFill>
                  <a:srgbClr val="000000"/>
                </a:solidFill>
                <a:latin typeface="Arial Unicode MS" pitchFamily="34" charset="-128"/>
                <a:ea typeface="Arial Unicode MS" pitchFamily="34" charset="-128"/>
                <a:cs typeface="Arial Unicode MS" pitchFamily="34" charset="-128"/>
              </a:rPr>
              <a:t> và áp dụng</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vào bài học hằng ngày một </a:t>
            </a:r>
            <a:r>
              <a:rPr lang="vi-VN" sz="1650" smtClean="0">
                <a:solidFill>
                  <a:srgbClr val="000000"/>
                </a:solidFill>
                <a:latin typeface="Arial Unicode MS" pitchFamily="34" charset="-128"/>
                <a:ea typeface="Arial Unicode MS" pitchFamily="34" charset="-128"/>
                <a:cs typeface="Arial Unicode MS" pitchFamily="34" charset="-128"/>
              </a:rPr>
              <a:t>các</a:t>
            </a:r>
            <a:r>
              <a:rPr lang="en-US" sz="1650" smtClean="0">
                <a:solidFill>
                  <a:srgbClr val="000000"/>
                </a:solidFill>
                <a:latin typeface="Arial Unicode MS" pitchFamily="34" charset="-128"/>
                <a:ea typeface="Arial Unicode MS" pitchFamily="34" charset="-128"/>
                <a:cs typeface="Arial Unicode MS" pitchFamily="34" charset="-128"/>
              </a:rPr>
              <a:t>h</a:t>
            </a:r>
            <a:r>
              <a:rPr lang="vi-VN" sz="1650" smtClean="0">
                <a:solidFill>
                  <a:srgbClr val="000000"/>
                </a:solidFill>
                <a:latin typeface="Arial Unicode MS" pitchFamily="34" charset="-128"/>
                <a:ea typeface="Arial Unicode MS" pitchFamily="34" charset="-128"/>
                <a:cs typeface="Arial Unicode MS" pitchFamily="34" charset="-128"/>
              </a:rPr>
              <a:t> </a:t>
            </a:r>
            <a:r>
              <a:rPr lang="vi-VN" sz="1650">
                <a:solidFill>
                  <a:srgbClr val="000000"/>
                </a:solidFill>
                <a:latin typeface="Arial Unicode MS" pitchFamily="34" charset="-128"/>
                <a:ea typeface="Arial Unicode MS" pitchFamily="34" charset="-128"/>
                <a:cs typeface="Arial Unicode MS" pitchFamily="34" charset="-128"/>
              </a:rPr>
              <a:t>có hiệu quả.</a:t>
            </a:r>
            <a:endParaRPr sz="1650">
              <a:solidFill>
                <a:srgbClr val="000000"/>
              </a:solidFill>
              <a:latin typeface="Arial Unicode MS" pitchFamily="34" charset="-128"/>
              <a:ea typeface="Arial Unicode MS" pitchFamily="34" charset="-128"/>
              <a:cs typeface="Arial Unicode MS" pitchFamily="34" charset="-128"/>
            </a:endParaRPr>
          </a:p>
        </p:txBody>
      </p:sp>
      <p:sp>
        <p:nvSpPr>
          <p:cNvPr id="406" name="Google Shape;406;p17"/>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8" name="Google Shape;820;p47"/>
          <p:cNvSpPr txBox="1"/>
          <p:nvPr/>
        </p:nvSpPr>
        <p:spPr>
          <a:xfrm>
            <a:off x="5364088" y="4155926"/>
            <a:ext cx="3456384" cy="656700"/>
          </a:xfrm>
          <a:prstGeom prst="rect">
            <a:avLst/>
          </a:prstGeom>
          <a:noFill/>
          <a:ln>
            <a:noFill/>
          </a:ln>
        </p:spPr>
        <p:txBody>
          <a:bodyPr spcFirstLastPara="1" wrap="square" lIns="0" tIns="0" rIns="0" bIns="0" anchor="t" anchorCtr="0">
            <a:noAutofit/>
          </a:bodyPr>
          <a:lstStyle/>
          <a:p>
            <a:pPr lvl="0" algn="ctr">
              <a:spcBef>
                <a:spcPts val="600"/>
              </a:spcBef>
            </a:pPr>
            <a:r>
              <a:rPr lang="en-US" i="1" smtClean="0">
                <a:solidFill>
                  <a:schemeClr val="bg1"/>
                </a:solidFill>
                <a:latin typeface="Times New Roman" pitchFamily="18" charset="0"/>
                <a:ea typeface="Lato"/>
                <a:cs typeface="Times New Roman" pitchFamily="18" charset="0"/>
                <a:sym typeface="Lato"/>
              </a:rPr>
              <a:t>(</a:t>
            </a:r>
            <a:r>
              <a:rPr lang="en-US" i="1" err="1" smtClean="0">
                <a:solidFill>
                  <a:schemeClr val="bg1"/>
                </a:solidFill>
                <a:latin typeface="Times New Roman" pitchFamily="18" charset="0"/>
                <a:ea typeface="Lato"/>
                <a:cs typeface="Times New Roman" pitchFamily="18" charset="0"/>
                <a:sym typeface="Lato"/>
              </a:rPr>
              <a:t>Ảnh</a:t>
            </a:r>
            <a:r>
              <a:rPr lang="en-US" i="1" smtClean="0">
                <a:solidFill>
                  <a:schemeClr val="bg1"/>
                </a:solidFill>
                <a:latin typeface="Times New Roman" pitchFamily="18" charset="0"/>
                <a:ea typeface="Lato"/>
                <a:cs typeface="Times New Roman" pitchFamily="18" charset="0"/>
                <a:sym typeface="Lato"/>
              </a:rPr>
              <a:t> </a:t>
            </a:r>
            <a:r>
              <a:rPr lang="en-US" i="1" err="1" smtClean="0">
                <a:solidFill>
                  <a:schemeClr val="bg1"/>
                </a:solidFill>
                <a:latin typeface="Times New Roman" pitchFamily="18" charset="0"/>
                <a:ea typeface="Lato"/>
                <a:cs typeface="Times New Roman" pitchFamily="18" charset="0"/>
                <a:sym typeface="Lato"/>
              </a:rPr>
              <a:t>chụp</a:t>
            </a:r>
            <a:r>
              <a:rPr lang="en-US" i="1" smtClean="0">
                <a:solidFill>
                  <a:schemeClr val="bg1"/>
                </a:solidFill>
                <a:latin typeface="Times New Roman" pitchFamily="18" charset="0"/>
                <a:ea typeface="Lato"/>
                <a:cs typeface="Times New Roman" pitchFamily="18" charset="0"/>
                <a:sym typeface="Lato"/>
              </a:rPr>
              <a:t> </a:t>
            </a:r>
            <a:r>
              <a:rPr lang="en-US" i="1" err="1" smtClean="0">
                <a:solidFill>
                  <a:schemeClr val="bg1"/>
                </a:solidFill>
                <a:latin typeface="Times New Roman" pitchFamily="18" charset="0"/>
                <a:ea typeface="Lato"/>
                <a:cs typeface="Times New Roman" pitchFamily="18" charset="0"/>
                <a:sym typeface="Lato"/>
              </a:rPr>
              <a:t>tại</a:t>
            </a:r>
            <a:r>
              <a:rPr lang="en-US" i="1" smtClean="0">
                <a:solidFill>
                  <a:schemeClr val="bg1"/>
                </a:solidFill>
                <a:latin typeface="Times New Roman" pitchFamily="18" charset="0"/>
                <a:ea typeface="Lato"/>
                <a:cs typeface="Times New Roman" pitchFamily="18" charset="0"/>
                <a:sym typeface="Lato"/>
              </a:rPr>
              <a:t> </a:t>
            </a:r>
            <a:r>
              <a:rPr lang="en-US" i="1" err="1" smtClean="0">
                <a:solidFill>
                  <a:schemeClr val="bg1"/>
                </a:solidFill>
                <a:latin typeface="Times New Roman" pitchFamily="18" charset="0"/>
                <a:ea typeface="Lato"/>
                <a:cs typeface="Times New Roman" pitchFamily="18" charset="0"/>
                <a:sym typeface="Lato"/>
              </a:rPr>
              <a:t>lớp</a:t>
            </a:r>
            <a:r>
              <a:rPr lang="en-US" i="1" smtClean="0">
                <a:solidFill>
                  <a:schemeClr val="bg1"/>
                </a:solidFill>
                <a:latin typeface="Times New Roman" pitchFamily="18" charset="0"/>
                <a:ea typeface="Lato"/>
                <a:cs typeface="Times New Roman" pitchFamily="18" charset="0"/>
                <a:sym typeface="Lato"/>
              </a:rPr>
              <a:t> </a:t>
            </a:r>
            <a:r>
              <a:rPr lang="en-US" i="1" err="1" smtClean="0">
                <a:solidFill>
                  <a:schemeClr val="bg1"/>
                </a:solidFill>
                <a:latin typeface="Times New Roman" pitchFamily="18" charset="0"/>
                <a:ea typeface="Lato"/>
                <a:cs typeface="Times New Roman" pitchFamily="18" charset="0"/>
                <a:sym typeface="Lato"/>
              </a:rPr>
              <a:t>lớn</a:t>
            </a:r>
            <a:r>
              <a:rPr lang="en-US" i="1" smtClean="0">
                <a:solidFill>
                  <a:schemeClr val="bg1"/>
                </a:solidFill>
                <a:latin typeface="Times New Roman" pitchFamily="18" charset="0"/>
                <a:ea typeface="Lato"/>
                <a:cs typeface="Times New Roman" pitchFamily="18" charset="0"/>
                <a:sym typeface="Lato"/>
              </a:rPr>
              <a:t> A)</a:t>
            </a:r>
            <a:endParaRPr>
              <a:solidFill>
                <a:schemeClr val="bg1"/>
              </a:solidFill>
              <a:latin typeface="Times New Roman" pitchFamily="18" charset="0"/>
              <a:ea typeface="Lato"/>
              <a:cs typeface="Times New Roman" pitchFamily="18" charset="0"/>
              <a:sym typeface="Lato"/>
            </a:endParaRPr>
          </a:p>
        </p:txBody>
      </p:sp>
      <p:pic>
        <p:nvPicPr>
          <p:cNvPr id="3074" name="Picture 2" descr="C:\Users\Administrator\Downloads\img-1641_optimiz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617644"/>
            <a:ext cx="3384376" cy="2538282"/>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dissolve">
                                      <p:cBhvr>
                                        <p:cTn id="7" dur="500"/>
                                        <p:tgtEl>
                                          <p:spTgt spid="403"/>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circle(in)">
                                      <p:cBhvr>
                                        <p:cTn id="11" dur="2000"/>
                                        <p:tgtEl>
                                          <p:spTgt spid="307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0"/>
                                        <p:tgtEl>
                                          <p:spTgt spid="8"/>
                                        </p:tgtEl>
                                      </p:cBhvr>
                                    </p:animEffect>
                                  </p:childTnLst>
                                </p:cTn>
                              </p:par>
                            </p:childTnLst>
                          </p:cTn>
                        </p:par>
                        <p:par>
                          <p:cTn id="15" fill="hold">
                            <p:stCondLst>
                              <p:cond delay="2500"/>
                            </p:stCondLst>
                            <p:childTnLst>
                              <p:par>
                                <p:cTn id="16" presetID="14" presetClass="entr" presetSubtype="10" fill="hold" grpId="0" nodeType="afterEffect">
                                  <p:stCondLst>
                                    <p:cond delay="0"/>
                                  </p:stCondLst>
                                  <p:childTnLst>
                                    <p:set>
                                      <p:cBhvr>
                                        <p:cTn id="17" dur="1" fill="hold">
                                          <p:stCondLst>
                                            <p:cond delay="0"/>
                                          </p:stCondLst>
                                        </p:cTn>
                                        <p:tgtEl>
                                          <p:spTgt spid="404">
                                            <p:txEl>
                                              <p:pRg st="0" end="0"/>
                                            </p:txEl>
                                          </p:spTgt>
                                        </p:tgtEl>
                                        <p:attrNameLst>
                                          <p:attrName>style.visibility</p:attrName>
                                        </p:attrNameLst>
                                      </p:cBhvr>
                                      <p:to>
                                        <p:strVal val="visible"/>
                                      </p:to>
                                    </p:set>
                                    <p:animEffect transition="in" filter="randombar(horizontal)">
                                      <p:cBhvr>
                                        <p:cTn id="18" dur="1000"/>
                                        <p:tgtEl>
                                          <p:spTgt spid="4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 grpId="0"/>
      <p:bldP spid="404" grpId="0" build="p"/>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44"/>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725" name="Google Shape;725;p44"/>
          <p:cNvSpPr/>
          <p:nvPr/>
        </p:nvSpPr>
        <p:spPr>
          <a:xfrm>
            <a:off x="930765" y="1576547"/>
            <a:ext cx="3579900" cy="1348500"/>
          </a:xfrm>
          <a:prstGeom prst="rect">
            <a:avLst/>
          </a:prstGeom>
          <a:solidFill>
            <a:schemeClr val="accent1">
              <a:lumMod val="20000"/>
              <a:lumOff val="80000"/>
            </a:schemeClr>
          </a:solidFill>
          <a:ln>
            <a:noFill/>
          </a:ln>
        </p:spPr>
        <p:txBody>
          <a:bodyPr spcFirstLastPara="1" wrap="square" lIns="91425" tIns="91425" rIns="1371600" bIns="91425" anchor="t" anchorCtr="0">
            <a:noAutofit/>
          </a:bodyPr>
          <a:lstStyle/>
          <a:p>
            <a:pPr lvl="0">
              <a:spcBef>
                <a:spcPts val="600"/>
              </a:spcBef>
              <a:spcAft>
                <a:spcPts val="600"/>
              </a:spcAft>
            </a:pPr>
            <a:r>
              <a:rPr lang="vi-VN" sz="1800" b="1">
                <a:latin typeface="Corbel" pitchFamily="34" charset="0"/>
              </a:rPr>
              <a:t>Xác định mục tiêu, </a:t>
            </a:r>
            <a:r>
              <a:rPr lang="vi-VN" sz="1800" b="1" smtClean="0">
                <a:latin typeface="Corbel" pitchFamily="34" charset="0"/>
              </a:rPr>
              <a:t>xây</a:t>
            </a:r>
            <a:r>
              <a:rPr lang="en-US" sz="1800" b="1" smtClean="0">
                <a:latin typeface="Corbel" pitchFamily="34" charset="0"/>
              </a:rPr>
              <a:t> </a:t>
            </a:r>
            <a:r>
              <a:rPr lang="vi-VN" sz="1800" b="1" smtClean="0">
                <a:latin typeface="Corbel" pitchFamily="34" charset="0"/>
              </a:rPr>
              <a:t>dựng kế hoạch bài học nghiên cứu</a:t>
            </a:r>
            <a:endParaRPr sz="1800" b="1">
              <a:solidFill>
                <a:schemeClr val="dk1"/>
              </a:solidFill>
              <a:latin typeface="Corbel" pitchFamily="34" charset="0"/>
              <a:ea typeface="Lato"/>
              <a:cs typeface="Lato"/>
              <a:sym typeface="Lato"/>
            </a:endParaRPr>
          </a:p>
        </p:txBody>
      </p:sp>
      <p:sp>
        <p:nvSpPr>
          <p:cNvPr id="726" name="Google Shape;726;p44"/>
          <p:cNvSpPr/>
          <p:nvPr/>
        </p:nvSpPr>
        <p:spPr>
          <a:xfrm>
            <a:off x="4614756" y="1585289"/>
            <a:ext cx="3579900" cy="1348500"/>
          </a:xfrm>
          <a:prstGeom prst="rect">
            <a:avLst/>
          </a:prstGeom>
          <a:solidFill>
            <a:schemeClr val="accent5">
              <a:lumMod val="20000"/>
              <a:lumOff val="80000"/>
            </a:schemeClr>
          </a:solidFill>
          <a:ln>
            <a:noFill/>
          </a:ln>
        </p:spPr>
        <p:txBody>
          <a:bodyPr spcFirstLastPara="1" wrap="square" lIns="1371600" tIns="91425" rIns="91425" bIns="91425" anchor="t" anchorCtr="0">
            <a:noAutofit/>
          </a:bodyPr>
          <a:lstStyle/>
          <a:p>
            <a:pPr lvl="0" algn="r">
              <a:buClr>
                <a:schemeClr val="dk1"/>
              </a:buClr>
              <a:buSzPts val="1100"/>
            </a:pPr>
            <a:r>
              <a:rPr lang="en-US" sz="1800" b="1" err="1">
                <a:latin typeface="Corbel" pitchFamily="34" charset="0"/>
              </a:rPr>
              <a:t>Tiến</a:t>
            </a:r>
            <a:r>
              <a:rPr lang="en-US" sz="1800" b="1">
                <a:latin typeface="Corbel" pitchFamily="34" charset="0"/>
              </a:rPr>
              <a:t> </a:t>
            </a:r>
            <a:r>
              <a:rPr lang="en-US" sz="1800" b="1" err="1" smtClean="0">
                <a:latin typeface="Corbel" pitchFamily="34" charset="0"/>
              </a:rPr>
              <a:t>hành</a:t>
            </a:r>
            <a:r>
              <a:rPr lang="en-US" sz="1800" b="1" smtClean="0">
                <a:latin typeface="Corbel" pitchFamily="34" charset="0"/>
              </a:rPr>
              <a:t> </a:t>
            </a:r>
            <a:r>
              <a:rPr lang="en-US" sz="1800" b="1" err="1" smtClean="0">
                <a:latin typeface="Corbel" pitchFamily="34" charset="0"/>
              </a:rPr>
              <a:t>dạy</a:t>
            </a:r>
            <a:r>
              <a:rPr lang="vi-VN" sz="1800" b="1" smtClean="0">
                <a:latin typeface="Corbel" pitchFamily="34" charset="0"/>
              </a:rPr>
              <a:t>, </a:t>
            </a:r>
            <a:r>
              <a:rPr lang="vi-VN" sz="1800" b="1">
                <a:latin typeface="Corbel" pitchFamily="34" charset="0"/>
              </a:rPr>
              <a:t>dự giờ, quan sát lớp họ</a:t>
            </a:r>
            <a:r>
              <a:rPr lang="en-US" sz="1800" b="1" smtClean="0">
                <a:latin typeface="Corbel" pitchFamily="34" charset="0"/>
              </a:rPr>
              <a:t>c</a:t>
            </a:r>
            <a:endParaRPr sz="1800" b="1">
              <a:solidFill>
                <a:schemeClr val="dk1"/>
              </a:solidFill>
              <a:latin typeface="Corbel" pitchFamily="34" charset="0"/>
              <a:ea typeface="Lato"/>
              <a:cs typeface="Lato"/>
              <a:sym typeface="Lato"/>
            </a:endParaRPr>
          </a:p>
        </p:txBody>
      </p:sp>
      <p:sp>
        <p:nvSpPr>
          <p:cNvPr id="727" name="Google Shape;727;p44"/>
          <p:cNvSpPr/>
          <p:nvPr/>
        </p:nvSpPr>
        <p:spPr>
          <a:xfrm>
            <a:off x="926250" y="3014918"/>
            <a:ext cx="3579900" cy="1348500"/>
          </a:xfrm>
          <a:prstGeom prst="rect">
            <a:avLst/>
          </a:prstGeom>
          <a:solidFill>
            <a:schemeClr val="accent5">
              <a:lumMod val="20000"/>
              <a:lumOff val="80000"/>
            </a:schemeClr>
          </a:solidFill>
          <a:ln>
            <a:noFill/>
          </a:ln>
        </p:spPr>
        <p:txBody>
          <a:bodyPr spcFirstLastPara="1" wrap="square" lIns="91425" tIns="91425" rIns="1371600" bIns="91425" anchor="b" anchorCtr="0">
            <a:noAutofit/>
          </a:bodyPr>
          <a:lstStyle/>
          <a:p>
            <a:pPr lvl="0">
              <a:buClr>
                <a:schemeClr val="dk1"/>
              </a:buClr>
              <a:buSzPts val="1100"/>
              <a:tabLst>
                <a:tab pos="1719263" algn="l"/>
              </a:tabLst>
            </a:pPr>
            <a:r>
              <a:rPr lang="en-US" sz="1800" b="1" err="1">
                <a:latin typeface="Corbel" pitchFamily="34" charset="0"/>
              </a:rPr>
              <a:t>Áp</a:t>
            </a:r>
            <a:r>
              <a:rPr lang="en-US" sz="1800" b="1">
                <a:latin typeface="Corbel" pitchFamily="34" charset="0"/>
              </a:rPr>
              <a:t> </a:t>
            </a:r>
            <a:r>
              <a:rPr lang="en-US" sz="1800" b="1" err="1">
                <a:latin typeface="Corbel" pitchFamily="34" charset="0"/>
              </a:rPr>
              <a:t>dụng</a:t>
            </a:r>
            <a:r>
              <a:rPr lang="en-US" sz="1800" b="1">
                <a:latin typeface="Corbel" pitchFamily="34" charset="0"/>
              </a:rPr>
              <a:t> </a:t>
            </a:r>
            <a:r>
              <a:rPr lang="en-US" sz="1800" b="1" err="1">
                <a:latin typeface="Corbel" pitchFamily="34" charset="0"/>
              </a:rPr>
              <a:t>cho</a:t>
            </a:r>
            <a:r>
              <a:rPr lang="en-US" sz="1800" b="1">
                <a:latin typeface="Corbel" pitchFamily="34" charset="0"/>
              </a:rPr>
              <a:t> </a:t>
            </a:r>
            <a:r>
              <a:rPr lang="en-US" sz="1800" b="1" err="1">
                <a:latin typeface="Corbel" pitchFamily="34" charset="0"/>
              </a:rPr>
              <a:t>thực</a:t>
            </a:r>
            <a:r>
              <a:rPr lang="en-US" sz="1800" b="1">
                <a:latin typeface="Corbel" pitchFamily="34" charset="0"/>
              </a:rPr>
              <a:t> </a:t>
            </a:r>
            <a:r>
              <a:rPr lang="en-US" sz="1800" b="1" err="1">
                <a:latin typeface="Corbel" pitchFamily="34" charset="0"/>
              </a:rPr>
              <a:t>tiễn</a:t>
            </a:r>
            <a:r>
              <a:rPr lang="en-US" sz="1800" b="1">
                <a:latin typeface="Corbel" pitchFamily="34" charset="0"/>
              </a:rPr>
              <a:t> </a:t>
            </a:r>
            <a:r>
              <a:rPr lang="en-US" sz="1800" b="1" err="1">
                <a:latin typeface="Corbel" pitchFamily="34" charset="0"/>
              </a:rPr>
              <a:t>dạy</a:t>
            </a:r>
            <a:r>
              <a:rPr lang="en-US" sz="1800" b="1">
                <a:latin typeface="Corbel" pitchFamily="34" charset="0"/>
              </a:rPr>
              <a:t> </a:t>
            </a:r>
            <a:r>
              <a:rPr lang="en-US" sz="1800" b="1" err="1">
                <a:latin typeface="Corbel" pitchFamily="34" charset="0"/>
              </a:rPr>
              <a:t>học</a:t>
            </a:r>
            <a:r>
              <a:rPr lang="en-US" sz="1800" b="1">
                <a:latin typeface="Corbel" pitchFamily="34" charset="0"/>
              </a:rPr>
              <a:t> </a:t>
            </a:r>
            <a:r>
              <a:rPr lang="en-US" sz="1800" b="1" smtClean="0">
                <a:latin typeface="Corbel" pitchFamily="34" charset="0"/>
              </a:rPr>
              <a:t>hằng </a:t>
            </a:r>
            <a:r>
              <a:rPr lang="en-US" sz="1800" b="1" err="1" smtClean="0">
                <a:latin typeface="Corbel" pitchFamily="34" charset="0"/>
              </a:rPr>
              <a:t>ngày</a:t>
            </a:r>
            <a:endParaRPr sz="1800">
              <a:solidFill>
                <a:schemeClr val="dk1"/>
              </a:solidFill>
              <a:latin typeface="Corbel" pitchFamily="34" charset="0"/>
              <a:ea typeface="Lato"/>
              <a:cs typeface="Lato"/>
              <a:sym typeface="Lato"/>
            </a:endParaRPr>
          </a:p>
        </p:txBody>
      </p:sp>
      <p:sp>
        <p:nvSpPr>
          <p:cNvPr id="728" name="Google Shape;728;p44"/>
          <p:cNvSpPr/>
          <p:nvPr/>
        </p:nvSpPr>
        <p:spPr>
          <a:xfrm>
            <a:off x="4640191" y="3034957"/>
            <a:ext cx="3579900" cy="1348500"/>
          </a:xfrm>
          <a:prstGeom prst="rect">
            <a:avLst/>
          </a:prstGeom>
          <a:solidFill>
            <a:schemeClr val="accent1">
              <a:lumMod val="20000"/>
              <a:lumOff val="80000"/>
            </a:schemeClr>
          </a:solidFill>
          <a:ln>
            <a:noFill/>
          </a:ln>
        </p:spPr>
        <p:txBody>
          <a:bodyPr spcFirstLastPara="1" wrap="square" lIns="1371600" tIns="91425" rIns="91425" bIns="91425" anchor="b" anchorCtr="0">
            <a:noAutofit/>
          </a:bodyPr>
          <a:lstStyle/>
          <a:p>
            <a:pPr lvl="0" algn="r">
              <a:buClr>
                <a:schemeClr val="dk1"/>
              </a:buClr>
              <a:buSzPts val="1100"/>
              <a:tabLst>
                <a:tab pos="355600" algn="l"/>
              </a:tabLst>
            </a:pPr>
            <a:r>
              <a:rPr lang="en-US" sz="1800" b="1" err="1">
                <a:latin typeface="Corbel" pitchFamily="34" charset="0"/>
              </a:rPr>
              <a:t>Suy</a:t>
            </a:r>
            <a:r>
              <a:rPr lang="en-US" sz="1800" b="1">
                <a:latin typeface="Corbel" pitchFamily="34" charset="0"/>
              </a:rPr>
              <a:t> </a:t>
            </a:r>
            <a:r>
              <a:rPr lang="en-US" sz="1800" b="1" err="1">
                <a:latin typeface="Corbel" pitchFamily="34" charset="0"/>
              </a:rPr>
              <a:t>ngẫm</a:t>
            </a:r>
            <a:r>
              <a:rPr lang="en-US" sz="1800" b="1">
                <a:latin typeface="Corbel" pitchFamily="34" charset="0"/>
              </a:rPr>
              <a:t>, </a:t>
            </a:r>
            <a:r>
              <a:rPr lang="en-US" sz="1800" b="1" err="1">
                <a:latin typeface="Corbel" pitchFamily="34" charset="0"/>
              </a:rPr>
              <a:t>thảo</a:t>
            </a:r>
            <a:r>
              <a:rPr lang="en-US" sz="1800" b="1">
                <a:latin typeface="Corbel" pitchFamily="34" charset="0"/>
              </a:rPr>
              <a:t> </a:t>
            </a:r>
            <a:r>
              <a:rPr lang="en-US" sz="1800" b="1" err="1">
                <a:latin typeface="Corbel" pitchFamily="34" charset="0"/>
              </a:rPr>
              <a:t>luận</a:t>
            </a:r>
            <a:r>
              <a:rPr lang="en-US" sz="1800" b="1">
                <a:latin typeface="Corbel" pitchFamily="34" charset="0"/>
              </a:rPr>
              <a:t> </a:t>
            </a:r>
            <a:r>
              <a:rPr lang="en-US" sz="1800" b="1" err="1">
                <a:latin typeface="Corbel" pitchFamily="34" charset="0"/>
              </a:rPr>
              <a:t>về</a:t>
            </a:r>
            <a:r>
              <a:rPr lang="en-US" sz="1800" b="1">
                <a:latin typeface="Corbel" pitchFamily="34" charset="0"/>
              </a:rPr>
              <a:t> </a:t>
            </a:r>
            <a:r>
              <a:rPr lang="en-US" sz="1800" b="1" err="1">
                <a:latin typeface="Corbel" pitchFamily="34" charset="0"/>
              </a:rPr>
              <a:t>bài</a:t>
            </a:r>
            <a:r>
              <a:rPr lang="en-US" sz="1800" b="1">
                <a:latin typeface="Corbel" pitchFamily="34" charset="0"/>
              </a:rPr>
              <a:t> </a:t>
            </a:r>
            <a:r>
              <a:rPr lang="en-US" sz="1800" b="1" err="1">
                <a:latin typeface="Corbel" pitchFamily="34" charset="0"/>
              </a:rPr>
              <a:t>học</a:t>
            </a:r>
            <a:r>
              <a:rPr lang="en-US" sz="1800" b="1">
                <a:latin typeface="Corbel" pitchFamily="34" charset="0"/>
              </a:rPr>
              <a:t> </a:t>
            </a:r>
            <a:r>
              <a:rPr lang="en-US" sz="1800" b="1" err="1">
                <a:latin typeface="Corbel" pitchFamily="34" charset="0"/>
              </a:rPr>
              <a:t>nghiên</a:t>
            </a:r>
            <a:r>
              <a:rPr lang="en-US" sz="1800" b="1">
                <a:latin typeface="Corbel" pitchFamily="34" charset="0"/>
              </a:rPr>
              <a:t> </a:t>
            </a:r>
            <a:r>
              <a:rPr lang="en-US" sz="1800" b="1" err="1">
                <a:latin typeface="Corbel" pitchFamily="34" charset="0"/>
              </a:rPr>
              <a:t>cứu</a:t>
            </a:r>
            <a:endParaRPr sz="1800">
              <a:solidFill>
                <a:schemeClr val="dk1"/>
              </a:solidFill>
              <a:latin typeface="Corbel" pitchFamily="34" charset="0"/>
              <a:ea typeface="Lato"/>
              <a:cs typeface="Lato"/>
              <a:sym typeface="Lato"/>
            </a:endParaRPr>
          </a:p>
        </p:txBody>
      </p:sp>
      <p:sp>
        <p:nvSpPr>
          <p:cNvPr id="729" name="Google Shape;729;p44"/>
          <p:cNvSpPr/>
          <p:nvPr/>
        </p:nvSpPr>
        <p:spPr>
          <a:xfrm>
            <a:off x="3344165" y="1794743"/>
            <a:ext cx="2329341" cy="228095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4"/>
          <p:cNvSpPr/>
          <p:nvPr/>
        </p:nvSpPr>
        <p:spPr>
          <a:xfrm rot="5400000">
            <a:off x="3479094" y="1773070"/>
            <a:ext cx="2280952" cy="2329341"/>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4"/>
          <p:cNvSpPr/>
          <p:nvPr/>
        </p:nvSpPr>
        <p:spPr>
          <a:xfrm rot="10800000">
            <a:off x="3457242" y="1892212"/>
            <a:ext cx="2329341" cy="2280954"/>
          </a:xfrm>
          <a:prstGeom prst="pie">
            <a:avLst>
              <a:gd name="adj1" fmla="val 10788866"/>
              <a:gd name="adj2" fmla="val 16200000"/>
            </a:avLst>
          </a:pr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4"/>
          <p:cNvSpPr/>
          <p:nvPr/>
        </p:nvSpPr>
        <p:spPr>
          <a:xfrm rot="-5400000">
            <a:off x="3368855" y="1857132"/>
            <a:ext cx="2280954" cy="2329343"/>
          </a:xfrm>
          <a:prstGeom prst="pie">
            <a:avLst>
              <a:gd name="adj1" fmla="val 10788866"/>
              <a:gd name="adj2" fmla="val 16200000"/>
            </a:avLst>
          </a:pr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4"/>
          <p:cNvSpPr txBox="1">
            <a:spLocks noGrp="1"/>
          </p:cNvSpPr>
          <p:nvPr>
            <p:ph type="title" idx="4294967295"/>
          </p:nvPr>
        </p:nvSpPr>
        <p:spPr>
          <a:xfrm>
            <a:off x="1379850" y="670806"/>
            <a:ext cx="7354800" cy="604800"/>
          </a:xfrm>
          <a:prstGeom prst="rect">
            <a:avLst/>
          </a:prstGeom>
        </p:spPr>
        <p:txBody>
          <a:bodyPr spcFirstLastPara="1" wrap="square" lIns="91425" tIns="91425" rIns="91425" bIns="91425" anchor="ctr" anchorCtr="0">
            <a:noAutofit/>
          </a:bodyPr>
          <a:lstStyle/>
          <a:p>
            <a:pPr lvl="0"/>
            <a:r>
              <a:rPr lang="en" b="1">
                <a:solidFill>
                  <a:srgbClr val="FF0000"/>
                </a:solidFill>
              </a:rPr>
              <a:t>CÁC BƯỚC TIẾN HÀNH</a:t>
            </a:r>
            <a:endParaRPr b="1">
              <a:solidFill>
                <a:srgbClr val="FF0000"/>
              </a:solidFill>
            </a:endParaRPr>
          </a:p>
        </p:txBody>
      </p:sp>
      <p:sp>
        <p:nvSpPr>
          <p:cNvPr id="16" name="Google Shape;734;p44"/>
          <p:cNvSpPr/>
          <p:nvPr/>
        </p:nvSpPr>
        <p:spPr>
          <a:xfrm>
            <a:off x="3629768" y="2414067"/>
            <a:ext cx="803426" cy="373707"/>
          </a:xfrm>
          <a:prstGeom prst="rect">
            <a:avLst/>
          </a:prstGeom>
        </p:spPr>
        <p:txBody>
          <a:bodyPr>
            <a:prstTxWarp prst="textPlain">
              <a:avLst/>
            </a:prstTxWarp>
          </a:bodyPr>
          <a:lstStyle/>
          <a:p>
            <a:pPr algn="ctr"/>
            <a:r>
              <a:rPr lang="vi-VN" sz="700" b="1">
                <a:latin typeface="+mn-lt"/>
                <a:ea typeface="Lato"/>
                <a:cs typeface="Lato"/>
                <a:sym typeface="Lato"/>
              </a:rPr>
              <a:t>Bước </a:t>
            </a:r>
            <a:r>
              <a:rPr lang="vi-VN" sz="700" b="1" smtClean="0">
                <a:latin typeface="+mn-lt"/>
                <a:ea typeface="Lato"/>
                <a:cs typeface="Lato"/>
                <a:sym typeface="Lato"/>
              </a:rPr>
              <a:t>1</a:t>
            </a:r>
          </a:p>
          <a:p>
            <a:pPr lvl="0" algn="ctr"/>
            <a:endParaRPr sz="400" b="1" i="0">
              <a:ln>
                <a:noFill/>
              </a:ln>
              <a:latin typeface="+mn-lt"/>
              <a:cs typeface="Times New Roman" pitchFamily="18" charset="0"/>
            </a:endParaRPr>
          </a:p>
        </p:txBody>
      </p:sp>
      <p:sp>
        <p:nvSpPr>
          <p:cNvPr id="17" name="Google Shape;734;p44"/>
          <p:cNvSpPr/>
          <p:nvPr/>
        </p:nvSpPr>
        <p:spPr>
          <a:xfrm>
            <a:off x="4770093" y="2414067"/>
            <a:ext cx="803426" cy="373707"/>
          </a:xfrm>
          <a:prstGeom prst="rect">
            <a:avLst/>
          </a:prstGeom>
        </p:spPr>
        <p:txBody>
          <a:bodyPr>
            <a:prstTxWarp prst="textPlain">
              <a:avLst/>
            </a:prstTxWarp>
          </a:bodyPr>
          <a:lstStyle/>
          <a:p>
            <a:pPr algn="ctr"/>
            <a:r>
              <a:rPr lang="vi-VN" sz="700" b="1">
                <a:latin typeface="+mn-lt"/>
                <a:ea typeface="Lato"/>
                <a:cs typeface="Lato"/>
                <a:sym typeface="Lato"/>
              </a:rPr>
              <a:t>Bước </a:t>
            </a:r>
            <a:r>
              <a:rPr lang="en-US" sz="700" b="1" smtClean="0">
                <a:latin typeface="+mn-lt"/>
                <a:ea typeface="Lato"/>
                <a:cs typeface="Lato"/>
                <a:sym typeface="Lato"/>
              </a:rPr>
              <a:t>2</a:t>
            </a:r>
            <a:endParaRPr lang="vi-VN" sz="700" b="1" smtClean="0">
              <a:latin typeface="+mn-lt"/>
              <a:ea typeface="Lato"/>
              <a:cs typeface="Lato"/>
              <a:sym typeface="Lato"/>
            </a:endParaRPr>
          </a:p>
          <a:p>
            <a:pPr lvl="0" algn="ctr"/>
            <a:endParaRPr sz="400" b="1" i="0">
              <a:ln>
                <a:noFill/>
              </a:ln>
              <a:latin typeface="+mn-lt"/>
              <a:cs typeface="Times New Roman" pitchFamily="18" charset="0"/>
            </a:endParaRPr>
          </a:p>
        </p:txBody>
      </p:sp>
      <p:sp>
        <p:nvSpPr>
          <p:cNvPr id="18" name="Google Shape;734;p44"/>
          <p:cNvSpPr/>
          <p:nvPr/>
        </p:nvSpPr>
        <p:spPr>
          <a:xfrm>
            <a:off x="4776686" y="3422179"/>
            <a:ext cx="803426" cy="373707"/>
          </a:xfrm>
          <a:prstGeom prst="rect">
            <a:avLst/>
          </a:prstGeom>
        </p:spPr>
        <p:txBody>
          <a:bodyPr>
            <a:prstTxWarp prst="textPlain">
              <a:avLst/>
            </a:prstTxWarp>
          </a:bodyPr>
          <a:lstStyle/>
          <a:p>
            <a:pPr algn="ctr"/>
            <a:r>
              <a:rPr lang="vi-VN" sz="700" b="1">
                <a:latin typeface="+mn-lt"/>
                <a:ea typeface="Lato"/>
                <a:cs typeface="Lato"/>
                <a:sym typeface="Lato"/>
              </a:rPr>
              <a:t>Bước </a:t>
            </a:r>
            <a:r>
              <a:rPr lang="en-US" sz="700" b="1" smtClean="0">
                <a:latin typeface="+mn-lt"/>
                <a:ea typeface="Lato"/>
                <a:cs typeface="Lato"/>
                <a:sym typeface="Lato"/>
              </a:rPr>
              <a:t>3</a:t>
            </a:r>
          </a:p>
          <a:p>
            <a:pPr lvl="0" algn="ctr"/>
            <a:endParaRPr sz="400" b="1" i="0">
              <a:ln>
                <a:noFill/>
              </a:ln>
              <a:latin typeface="+mn-lt"/>
              <a:cs typeface="Times New Roman" pitchFamily="18" charset="0"/>
            </a:endParaRPr>
          </a:p>
        </p:txBody>
      </p:sp>
      <p:sp>
        <p:nvSpPr>
          <p:cNvPr id="19" name="Google Shape;734;p44"/>
          <p:cNvSpPr/>
          <p:nvPr/>
        </p:nvSpPr>
        <p:spPr>
          <a:xfrm>
            <a:off x="3646287" y="3422179"/>
            <a:ext cx="803426" cy="373707"/>
          </a:xfrm>
          <a:prstGeom prst="rect">
            <a:avLst/>
          </a:prstGeom>
        </p:spPr>
        <p:txBody>
          <a:bodyPr>
            <a:prstTxWarp prst="textPlain">
              <a:avLst/>
            </a:prstTxWarp>
          </a:bodyPr>
          <a:lstStyle/>
          <a:p>
            <a:pPr algn="ctr"/>
            <a:r>
              <a:rPr lang="vi-VN" sz="700" b="1">
                <a:latin typeface="+mn-lt"/>
                <a:ea typeface="Lato"/>
                <a:cs typeface="Lato"/>
                <a:sym typeface="Lato"/>
              </a:rPr>
              <a:t>Bước </a:t>
            </a:r>
            <a:r>
              <a:rPr lang="en-US" sz="700" b="1" smtClean="0">
                <a:latin typeface="+mn-lt"/>
                <a:ea typeface="Lato"/>
                <a:cs typeface="Lato"/>
                <a:sym typeface="Lato"/>
              </a:rPr>
              <a:t>4</a:t>
            </a:r>
            <a:endParaRPr lang="vi-VN" sz="700" b="1" smtClean="0">
              <a:latin typeface="+mn-lt"/>
              <a:ea typeface="Lato"/>
              <a:cs typeface="Lato"/>
              <a:sym typeface="Lato"/>
            </a:endParaRPr>
          </a:p>
          <a:p>
            <a:pPr lvl="0" algn="ctr"/>
            <a:endParaRPr sz="400" b="1" i="0">
              <a:ln>
                <a:noFill/>
              </a:ln>
              <a:latin typeface="+mn-lt"/>
              <a:cs typeface="Times New Roman" pitchFamily="18" charset="0"/>
            </a:endParaRPr>
          </a:p>
        </p:txBody>
      </p:sp>
    </p:spTree>
  </p:cSld>
  <p:clrMapOvr>
    <a:masterClrMapping/>
  </p:clrMapOvr>
  <p:transition spd="slow" advClick="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4" nodeType="clickEffect">
                                  <p:stCondLst>
                                    <p:cond delay="0"/>
                                  </p:stCondLst>
                                  <p:childTnLst>
                                    <p:set>
                                      <p:cBhvr>
                                        <p:cTn id="6" dur="1" fill="hold">
                                          <p:stCondLst>
                                            <p:cond delay="0"/>
                                          </p:stCondLst>
                                        </p:cTn>
                                        <p:tgtEl>
                                          <p:spTgt spid="729"/>
                                        </p:tgtEl>
                                        <p:attrNameLst>
                                          <p:attrName>style.visibility</p:attrName>
                                        </p:attrNameLst>
                                      </p:cBhvr>
                                      <p:to>
                                        <p:strVal val="visible"/>
                                      </p:to>
                                    </p:set>
                                    <p:animEffect transition="in" filter="wipe(left)">
                                      <p:cBhvr>
                                        <p:cTn id="7" dur="500"/>
                                        <p:tgtEl>
                                          <p:spTgt spid="729"/>
                                        </p:tgtEl>
                                      </p:cBhvr>
                                    </p:animEffect>
                                  </p:childTnLst>
                                </p:cTn>
                              </p:par>
                              <p:par>
                                <p:cTn id="8" presetID="22" presetClass="entr" presetSubtype="8" fill="hold" grpId="3"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1" fill="hold" grpId="3" nodeType="afterEffect">
                                  <p:stCondLst>
                                    <p:cond delay="0"/>
                                  </p:stCondLst>
                                  <p:childTnLst>
                                    <p:set>
                                      <p:cBhvr>
                                        <p:cTn id="13" dur="1" fill="hold">
                                          <p:stCondLst>
                                            <p:cond delay="0"/>
                                          </p:stCondLst>
                                        </p:cTn>
                                        <p:tgtEl>
                                          <p:spTgt spid="730"/>
                                        </p:tgtEl>
                                        <p:attrNameLst>
                                          <p:attrName>style.visibility</p:attrName>
                                        </p:attrNameLst>
                                      </p:cBhvr>
                                      <p:to>
                                        <p:strVal val="visible"/>
                                      </p:to>
                                    </p:set>
                                    <p:animEffect transition="in" filter="wipe(up)">
                                      <p:cBhvr>
                                        <p:cTn id="14" dur="500"/>
                                        <p:tgtEl>
                                          <p:spTgt spid="730"/>
                                        </p:tgtEl>
                                      </p:cBhvr>
                                    </p:animEffect>
                                  </p:childTnLst>
                                </p:cTn>
                              </p:par>
                              <p:par>
                                <p:cTn id="15" presetID="22" presetClass="entr" presetSubtype="1" fill="hold" grpId="3"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000"/>
                            </p:stCondLst>
                            <p:childTnLst>
                              <p:par>
                                <p:cTn id="19" presetID="22" presetClass="entr" presetSubtype="2" fill="hold" grpId="3" nodeType="afterEffect">
                                  <p:stCondLst>
                                    <p:cond delay="0"/>
                                  </p:stCondLst>
                                  <p:childTnLst>
                                    <p:set>
                                      <p:cBhvr>
                                        <p:cTn id="20" dur="1" fill="hold">
                                          <p:stCondLst>
                                            <p:cond delay="0"/>
                                          </p:stCondLst>
                                        </p:cTn>
                                        <p:tgtEl>
                                          <p:spTgt spid="731"/>
                                        </p:tgtEl>
                                        <p:attrNameLst>
                                          <p:attrName>style.visibility</p:attrName>
                                        </p:attrNameLst>
                                      </p:cBhvr>
                                      <p:to>
                                        <p:strVal val="visible"/>
                                      </p:to>
                                    </p:set>
                                    <p:animEffect transition="in" filter="wipe(right)">
                                      <p:cBhvr>
                                        <p:cTn id="21" dur="500"/>
                                        <p:tgtEl>
                                          <p:spTgt spid="731"/>
                                        </p:tgtEl>
                                      </p:cBhvr>
                                    </p:animEffect>
                                  </p:childTnLst>
                                </p:cTn>
                              </p:par>
                              <p:par>
                                <p:cTn id="22" presetID="22" presetClass="entr" presetSubtype="2" fill="hold" grpId="2"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right)">
                                      <p:cBhvr>
                                        <p:cTn id="24" dur="500"/>
                                        <p:tgtEl>
                                          <p:spTgt spid="18"/>
                                        </p:tgtEl>
                                      </p:cBhvr>
                                    </p:animEffect>
                                  </p:childTnLst>
                                </p:cTn>
                              </p:par>
                            </p:childTnLst>
                          </p:cTn>
                        </p:par>
                        <p:par>
                          <p:cTn id="25" fill="hold">
                            <p:stCondLst>
                              <p:cond delay="1500"/>
                            </p:stCondLst>
                            <p:childTnLst>
                              <p:par>
                                <p:cTn id="26" presetID="22" presetClass="entr" presetSubtype="4" fill="hold" grpId="3" nodeType="afterEffect">
                                  <p:stCondLst>
                                    <p:cond delay="0"/>
                                  </p:stCondLst>
                                  <p:childTnLst>
                                    <p:set>
                                      <p:cBhvr>
                                        <p:cTn id="27" dur="1" fill="hold">
                                          <p:stCondLst>
                                            <p:cond delay="0"/>
                                          </p:stCondLst>
                                        </p:cTn>
                                        <p:tgtEl>
                                          <p:spTgt spid="732"/>
                                        </p:tgtEl>
                                        <p:attrNameLst>
                                          <p:attrName>style.visibility</p:attrName>
                                        </p:attrNameLst>
                                      </p:cBhvr>
                                      <p:to>
                                        <p:strVal val="visible"/>
                                      </p:to>
                                    </p:set>
                                    <p:animEffect transition="in" filter="wipe(down)">
                                      <p:cBhvr>
                                        <p:cTn id="28" dur="500"/>
                                        <p:tgtEl>
                                          <p:spTgt spid="732"/>
                                        </p:tgtEl>
                                      </p:cBhvr>
                                    </p:animEffect>
                                  </p:childTnLst>
                                </p:cTn>
                              </p:par>
                              <p:par>
                                <p:cTn id="29" presetID="22" presetClass="entr" presetSubtype="4" fill="hold" grpId="2"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725"/>
                                        </p:tgtEl>
                                        <p:attrNameLst>
                                          <p:attrName>style.visibility</p:attrName>
                                        </p:attrNameLst>
                                      </p:cBhvr>
                                      <p:to>
                                        <p:strVal val="visible"/>
                                      </p:to>
                                    </p:set>
                                    <p:animEffect transition="in" filter="strips(downLeft)">
                                      <p:cBhvr>
                                        <p:cTn id="36" dur="500"/>
                                        <p:tgtEl>
                                          <p:spTgt spid="725"/>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726"/>
                                        </p:tgtEl>
                                        <p:attrNameLst>
                                          <p:attrName>style.visibility</p:attrName>
                                        </p:attrNameLst>
                                      </p:cBhvr>
                                      <p:to>
                                        <p:strVal val="visible"/>
                                      </p:to>
                                    </p:set>
                                    <p:animEffect transition="in" filter="strips(downRight)">
                                      <p:cBhvr>
                                        <p:cTn id="41" dur="500"/>
                                        <p:tgtEl>
                                          <p:spTgt spid="726"/>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728"/>
                                        </p:tgtEl>
                                        <p:attrNameLst>
                                          <p:attrName>style.visibility</p:attrName>
                                        </p:attrNameLst>
                                      </p:cBhvr>
                                      <p:to>
                                        <p:strVal val="visible"/>
                                      </p:to>
                                    </p:set>
                                    <p:animEffect transition="in" filter="strips(downRight)">
                                      <p:cBhvr>
                                        <p:cTn id="46" dur="500"/>
                                        <p:tgtEl>
                                          <p:spTgt spid="728"/>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12" fill="hold" grpId="0" nodeType="clickEffect">
                                  <p:stCondLst>
                                    <p:cond delay="0"/>
                                  </p:stCondLst>
                                  <p:childTnLst>
                                    <p:set>
                                      <p:cBhvr>
                                        <p:cTn id="50" dur="1" fill="hold">
                                          <p:stCondLst>
                                            <p:cond delay="0"/>
                                          </p:stCondLst>
                                        </p:cTn>
                                        <p:tgtEl>
                                          <p:spTgt spid="727"/>
                                        </p:tgtEl>
                                        <p:attrNameLst>
                                          <p:attrName>style.visibility</p:attrName>
                                        </p:attrNameLst>
                                      </p:cBhvr>
                                      <p:to>
                                        <p:strVal val="visible"/>
                                      </p:to>
                                    </p:set>
                                    <p:animEffect transition="in" filter="strips(downLeft)">
                                      <p:cBhvr>
                                        <p:cTn id="51" dur="500"/>
                                        <p:tgtEl>
                                          <p:spTgt spid="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5" grpId="0" animBg="1"/>
      <p:bldP spid="726" grpId="0" animBg="1"/>
      <p:bldP spid="727" grpId="0" animBg="1"/>
      <p:bldP spid="728" grpId="0" animBg="1"/>
      <p:bldP spid="729" grpId="4" animBg="1"/>
      <p:bldP spid="730" grpId="3" animBg="1"/>
      <p:bldP spid="731" grpId="3" animBg="1"/>
      <p:bldP spid="732" grpId="3" animBg="1"/>
      <p:bldP spid="16" grpId="3"/>
      <p:bldP spid="17" grpId="3"/>
      <p:bldP spid="18" grpId="2"/>
      <p:bldP spid="19"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6"/>
          <p:cNvSpPr txBox="1">
            <a:spLocks noGrp="1"/>
          </p:cNvSpPr>
          <p:nvPr>
            <p:ph type="title"/>
          </p:nvPr>
        </p:nvSpPr>
        <p:spPr>
          <a:xfrm>
            <a:off x="75508" y="589422"/>
            <a:ext cx="2142000" cy="2630400"/>
          </a:xfrm>
          <a:prstGeom prst="rect">
            <a:avLst/>
          </a:prstGeom>
        </p:spPr>
        <p:txBody>
          <a:bodyPr spcFirstLastPara="1" wrap="square" lIns="91425" tIns="91425" rIns="91425" bIns="91425" anchor="ctr" anchorCtr="0">
            <a:noAutofit/>
          </a:bodyPr>
          <a:lstStyle/>
          <a:p>
            <a:pPr algn="ctr"/>
            <a:r>
              <a:rPr lang="en" b="1" smtClean="0">
                <a:solidFill>
                  <a:schemeClr val="bg1"/>
                </a:solidFill>
              </a:rPr>
              <a:t>BƯỚC 1</a:t>
            </a:r>
            <a:r>
              <a:rPr lang="en" b="1" smtClean="0">
                <a:solidFill>
                  <a:srgbClr val="C00000"/>
                </a:solidFill>
              </a:rPr>
              <a:t/>
            </a:r>
            <a:br>
              <a:rPr lang="en" b="1" smtClean="0">
                <a:solidFill>
                  <a:srgbClr val="C00000"/>
                </a:solidFill>
              </a:rPr>
            </a:br>
            <a:r>
              <a:rPr lang="vi-VN" b="1">
                <a:solidFill>
                  <a:schemeClr val="accent5">
                    <a:lumMod val="50000"/>
                  </a:schemeClr>
                </a:solidFill>
                <a:latin typeface="Corbel" pitchFamily="34" charset="0"/>
              </a:rPr>
              <a:t>Xác định mục tiêu, xây dựng kế hoạch bài học nghiên </a:t>
            </a:r>
            <a:r>
              <a:rPr lang="vi-VN" b="1" smtClean="0">
                <a:solidFill>
                  <a:schemeClr val="accent5">
                    <a:lumMod val="50000"/>
                  </a:schemeClr>
                </a:solidFill>
                <a:latin typeface="Corbel" pitchFamily="34" charset="0"/>
              </a:rPr>
              <a:t>cứu</a:t>
            </a:r>
            <a:endParaRPr b="1">
              <a:solidFill>
                <a:schemeClr val="accent5">
                  <a:lumMod val="50000"/>
                </a:schemeClr>
              </a:solidFill>
            </a:endParaRPr>
          </a:p>
        </p:txBody>
      </p:sp>
      <p:sp>
        <p:nvSpPr>
          <p:cNvPr id="398" name="Google Shape;398;p16"/>
          <p:cNvSpPr txBox="1">
            <a:spLocks noGrp="1"/>
          </p:cNvSpPr>
          <p:nvPr>
            <p:ph type="sldNum" idx="12"/>
          </p:nvPr>
        </p:nvSpPr>
        <p:spPr>
          <a:xfrm>
            <a:off x="8486937" y="0"/>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8" name="Text Placeholder 1"/>
          <p:cNvSpPr txBox="1">
            <a:spLocks/>
          </p:cNvSpPr>
          <p:nvPr/>
        </p:nvSpPr>
        <p:spPr>
          <a:xfrm>
            <a:off x="2843808" y="483518"/>
            <a:ext cx="5760640"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4763" indent="350838" algn="just">
              <a:spcBef>
                <a:spcPts val="100"/>
              </a:spcBef>
              <a:spcAft>
                <a:spcPts val="100"/>
              </a:spcAft>
              <a:buFont typeface="Lato Light"/>
              <a:buNone/>
            </a:pPr>
            <a:r>
              <a:rPr lang="en-US" sz="1520" b="1" i="0" smtClean="0">
                <a:solidFill>
                  <a:srgbClr val="000000"/>
                </a:solidFill>
                <a:latin typeface="Corbel" pitchFamily="34" charset="0"/>
              </a:rPr>
              <a:t>a) </a:t>
            </a:r>
            <a:r>
              <a:rPr lang="en-US" sz="1520" b="1" i="0" err="1" smtClean="0">
                <a:solidFill>
                  <a:srgbClr val="000000"/>
                </a:solidFill>
                <a:latin typeface="Corbel" pitchFamily="34" charset="0"/>
              </a:rPr>
              <a:t>Xác</a:t>
            </a:r>
            <a:r>
              <a:rPr lang="en-US" sz="1520" b="1" i="0" smtClean="0">
                <a:solidFill>
                  <a:srgbClr val="000000"/>
                </a:solidFill>
                <a:latin typeface="Corbel" pitchFamily="34" charset="0"/>
              </a:rPr>
              <a:t> </a:t>
            </a:r>
            <a:r>
              <a:rPr lang="en-US" sz="1520" b="1" i="0" err="1" smtClean="0">
                <a:solidFill>
                  <a:srgbClr val="000000"/>
                </a:solidFill>
                <a:latin typeface="Corbel" pitchFamily="34" charset="0"/>
              </a:rPr>
              <a:t>định</a:t>
            </a:r>
            <a:r>
              <a:rPr lang="en-US" sz="1520" b="1" i="0" smtClean="0">
                <a:solidFill>
                  <a:srgbClr val="000000"/>
                </a:solidFill>
                <a:latin typeface="Corbel" pitchFamily="34" charset="0"/>
              </a:rPr>
              <a:t> </a:t>
            </a:r>
            <a:r>
              <a:rPr lang="en-US" sz="1520" b="1" i="0" err="1" smtClean="0">
                <a:solidFill>
                  <a:srgbClr val="000000"/>
                </a:solidFill>
                <a:latin typeface="Corbel" pitchFamily="34" charset="0"/>
              </a:rPr>
              <a:t>mục</a:t>
            </a:r>
            <a:r>
              <a:rPr lang="en-US" sz="1520" b="1" i="0" smtClean="0">
                <a:solidFill>
                  <a:srgbClr val="000000"/>
                </a:solidFill>
                <a:latin typeface="Corbel" pitchFamily="34" charset="0"/>
              </a:rPr>
              <a:t> </a:t>
            </a:r>
            <a:r>
              <a:rPr lang="en-US" sz="1520" b="1" i="0" err="1" smtClean="0">
                <a:solidFill>
                  <a:srgbClr val="000000"/>
                </a:solidFill>
                <a:latin typeface="Corbel" pitchFamily="34" charset="0"/>
              </a:rPr>
              <a:t>tiêu</a:t>
            </a:r>
            <a:r>
              <a:rPr lang="en-US" sz="1520" b="1" i="0" smtClean="0">
                <a:solidFill>
                  <a:srgbClr val="000000"/>
                </a:solidFill>
                <a:latin typeface="Corbel" pitchFamily="34" charset="0"/>
              </a:rPr>
              <a:t> </a:t>
            </a:r>
            <a:r>
              <a:rPr lang="en-US" sz="1520" i="0" err="1">
                <a:solidFill>
                  <a:srgbClr val="000000"/>
                </a:solidFill>
                <a:latin typeface="Corbel" pitchFamily="34" charset="0"/>
              </a:rPr>
              <a:t>m</a:t>
            </a:r>
            <a:r>
              <a:rPr lang="en-US" sz="1520" i="0" err="1" smtClean="0">
                <a:solidFill>
                  <a:srgbClr val="000000"/>
                </a:solidFill>
                <a:latin typeface="Corbel" pitchFamily="34" charset="0"/>
              </a:rPr>
              <a:t>à</a:t>
            </a:r>
            <a:r>
              <a:rPr lang="en-US" sz="1520" i="0" smtClean="0">
                <a:solidFill>
                  <a:srgbClr val="000000"/>
                </a:solidFill>
                <a:latin typeface="Corbel" pitchFamily="34" charset="0"/>
              </a:rPr>
              <a:t> </a:t>
            </a:r>
            <a:r>
              <a:rPr lang="en-US" sz="1520" i="0" err="1" smtClean="0">
                <a:solidFill>
                  <a:srgbClr val="000000"/>
                </a:solidFill>
                <a:latin typeface="Corbel" pitchFamily="34" charset="0"/>
              </a:rPr>
              <a:t>trẻ</a:t>
            </a:r>
            <a:r>
              <a:rPr lang="en-US" sz="1520" i="0" smtClean="0">
                <a:solidFill>
                  <a:srgbClr val="000000"/>
                </a:solidFill>
                <a:latin typeface="Corbel" pitchFamily="34" charset="0"/>
              </a:rPr>
              <a:t> cần </a:t>
            </a:r>
            <a:r>
              <a:rPr lang="en-US" sz="1520" i="0" err="1" smtClean="0">
                <a:solidFill>
                  <a:srgbClr val="000000"/>
                </a:solidFill>
                <a:latin typeface="Corbel" pitchFamily="34" charset="0"/>
              </a:rPr>
              <a:t>đạt</a:t>
            </a:r>
            <a:r>
              <a:rPr lang="en-US" sz="1520" i="0" smtClean="0">
                <a:solidFill>
                  <a:srgbClr val="000000"/>
                </a:solidFill>
                <a:latin typeface="Corbel" pitchFamily="34" charset="0"/>
              </a:rPr>
              <a:t> </a:t>
            </a:r>
            <a:r>
              <a:rPr lang="en-US" sz="1520" i="0" err="1" smtClean="0">
                <a:solidFill>
                  <a:srgbClr val="000000"/>
                </a:solidFill>
                <a:latin typeface="Corbel" pitchFamily="34" charset="0"/>
              </a:rPr>
              <a:t>được</a:t>
            </a:r>
            <a:r>
              <a:rPr lang="en-US" sz="1520" i="0" smtClean="0">
                <a:solidFill>
                  <a:srgbClr val="000000"/>
                </a:solidFill>
                <a:latin typeface="Corbel" pitchFamily="34" charset="0"/>
              </a:rPr>
              <a:t> của bài dạy, </a:t>
            </a:r>
            <a:r>
              <a:rPr lang="en-US" sz="1520" i="0" err="1" smtClean="0">
                <a:solidFill>
                  <a:srgbClr val="000000"/>
                </a:solidFill>
                <a:latin typeface="Corbel" pitchFamily="34" charset="0"/>
              </a:rPr>
              <a:t>đảm</a:t>
            </a:r>
            <a:r>
              <a:rPr lang="en-US" sz="1520" i="0" smtClean="0">
                <a:solidFill>
                  <a:srgbClr val="000000"/>
                </a:solidFill>
                <a:latin typeface="Corbel" pitchFamily="34" charset="0"/>
              </a:rPr>
              <a:t> </a:t>
            </a:r>
            <a:r>
              <a:rPr lang="en-US" sz="1520" i="0" err="1">
                <a:solidFill>
                  <a:srgbClr val="000000"/>
                </a:solidFill>
                <a:latin typeface="Corbel" pitchFamily="34" charset="0"/>
              </a:rPr>
              <a:t>bảo</a:t>
            </a:r>
            <a:r>
              <a:rPr lang="en-US" sz="1520" i="0">
                <a:solidFill>
                  <a:srgbClr val="000000"/>
                </a:solidFill>
                <a:latin typeface="Corbel" pitchFamily="34" charset="0"/>
              </a:rPr>
              <a:t> </a:t>
            </a:r>
            <a:r>
              <a:rPr lang="en-US" sz="1520" i="0" err="1">
                <a:solidFill>
                  <a:srgbClr val="000000"/>
                </a:solidFill>
                <a:latin typeface="Corbel" pitchFamily="34" charset="0"/>
              </a:rPr>
              <a:t>phù</a:t>
            </a:r>
            <a:r>
              <a:rPr lang="en-US" sz="1520" i="0">
                <a:solidFill>
                  <a:srgbClr val="000000"/>
                </a:solidFill>
                <a:latin typeface="Corbel" pitchFamily="34" charset="0"/>
              </a:rPr>
              <a:t> </a:t>
            </a:r>
            <a:r>
              <a:rPr lang="en-US" sz="1520" i="0" err="1">
                <a:solidFill>
                  <a:srgbClr val="000000"/>
                </a:solidFill>
                <a:latin typeface="Corbel" pitchFamily="34" charset="0"/>
              </a:rPr>
              <a:t>hợp</a:t>
            </a:r>
            <a:r>
              <a:rPr lang="en-US" sz="1520" i="0">
                <a:solidFill>
                  <a:srgbClr val="000000"/>
                </a:solidFill>
                <a:latin typeface="Corbel" pitchFamily="34" charset="0"/>
              </a:rPr>
              <a:t> </a:t>
            </a:r>
            <a:r>
              <a:rPr lang="en-US" sz="1520" i="0" err="1">
                <a:solidFill>
                  <a:srgbClr val="000000"/>
                </a:solidFill>
                <a:latin typeface="Corbel" pitchFamily="34" charset="0"/>
              </a:rPr>
              <a:t>với</a:t>
            </a:r>
            <a:r>
              <a:rPr lang="en-US" sz="1520" i="0">
                <a:solidFill>
                  <a:srgbClr val="000000"/>
                </a:solidFill>
                <a:latin typeface="Corbel" pitchFamily="34" charset="0"/>
              </a:rPr>
              <a:t> </a:t>
            </a:r>
            <a:r>
              <a:rPr lang="en-US" sz="1520" i="0" err="1">
                <a:solidFill>
                  <a:srgbClr val="000000"/>
                </a:solidFill>
                <a:latin typeface="Corbel" pitchFamily="34" charset="0"/>
              </a:rPr>
              <a:t>trình</a:t>
            </a:r>
            <a:r>
              <a:rPr lang="en-US" sz="1520" i="0">
                <a:solidFill>
                  <a:srgbClr val="000000"/>
                </a:solidFill>
                <a:latin typeface="Corbel" pitchFamily="34" charset="0"/>
              </a:rPr>
              <a:t> </a:t>
            </a:r>
            <a:r>
              <a:rPr lang="en-US" sz="1520" i="0" err="1" smtClean="0">
                <a:solidFill>
                  <a:srgbClr val="000000"/>
                </a:solidFill>
                <a:latin typeface="Corbel" pitchFamily="34" charset="0"/>
              </a:rPr>
              <a:t>đô</a:t>
            </a:r>
            <a:r>
              <a:rPr lang="en-US" sz="1520" i="0" smtClean="0">
                <a:solidFill>
                  <a:srgbClr val="000000"/>
                </a:solidFill>
                <a:latin typeface="Corbel" pitchFamily="34" charset="0"/>
              </a:rPr>
              <a:t>̣ </a:t>
            </a:r>
            <a:r>
              <a:rPr lang="en-US" sz="1520" i="0" err="1">
                <a:solidFill>
                  <a:srgbClr val="000000"/>
                </a:solidFill>
                <a:latin typeface="Corbel" pitchFamily="34" charset="0"/>
              </a:rPr>
              <a:t>và</a:t>
            </a:r>
            <a:r>
              <a:rPr lang="en-US" sz="1520" i="0">
                <a:solidFill>
                  <a:srgbClr val="000000"/>
                </a:solidFill>
                <a:latin typeface="Corbel" pitchFamily="34" charset="0"/>
              </a:rPr>
              <a:t> </a:t>
            </a:r>
            <a:r>
              <a:rPr lang="en-US" sz="1520" i="0" err="1">
                <a:solidFill>
                  <a:srgbClr val="000000"/>
                </a:solidFill>
                <a:latin typeface="Corbel" pitchFamily="34" charset="0"/>
              </a:rPr>
              <a:t>lứa</a:t>
            </a:r>
            <a:r>
              <a:rPr lang="en-US" sz="1520" i="0">
                <a:solidFill>
                  <a:srgbClr val="000000"/>
                </a:solidFill>
                <a:latin typeface="Corbel" pitchFamily="34" charset="0"/>
              </a:rPr>
              <a:t> </a:t>
            </a:r>
            <a:r>
              <a:rPr lang="en-US" sz="1520" i="0" err="1">
                <a:solidFill>
                  <a:srgbClr val="000000"/>
                </a:solidFill>
                <a:latin typeface="Corbel" pitchFamily="34" charset="0"/>
              </a:rPr>
              <a:t>tuổi</a:t>
            </a:r>
            <a:r>
              <a:rPr lang="en-US" sz="1520" i="0">
                <a:solidFill>
                  <a:srgbClr val="000000"/>
                </a:solidFill>
                <a:latin typeface="Corbel" pitchFamily="34" charset="0"/>
              </a:rPr>
              <a:t> </a:t>
            </a:r>
            <a:r>
              <a:rPr lang="en-US" sz="1520" i="0" err="1" smtClean="0">
                <a:solidFill>
                  <a:srgbClr val="000000"/>
                </a:solidFill>
                <a:latin typeface="Corbel" pitchFamily="34" charset="0"/>
              </a:rPr>
              <a:t>của</a:t>
            </a:r>
            <a:r>
              <a:rPr lang="en-US" sz="1520" i="0" smtClean="0">
                <a:solidFill>
                  <a:srgbClr val="000000"/>
                </a:solidFill>
                <a:latin typeface="Corbel" pitchFamily="34" charset="0"/>
              </a:rPr>
              <a:t> trẻ.  </a:t>
            </a:r>
            <a:r>
              <a:rPr lang="en-US" sz="1520" i="0" err="1" smtClean="0">
                <a:solidFill>
                  <a:srgbClr val="000000"/>
                </a:solidFill>
                <a:latin typeface="Corbel" pitchFamily="34" charset="0"/>
              </a:rPr>
              <a:t>Mục</a:t>
            </a:r>
            <a:r>
              <a:rPr lang="en-US" sz="1520" i="0" smtClean="0">
                <a:solidFill>
                  <a:srgbClr val="000000"/>
                </a:solidFill>
                <a:latin typeface="Corbel" pitchFamily="34" charset="0"/>
              </a:rPr>
              <a:t> </a:t>
            </a:r>
            <a:r>
              <a:rPr lang="en-US" sz="1520" i="0" err="1" smtClean="0">
                <a:solidFill>
                  <a:srgbClr val="000000"/>
                </a:solidFill>
                <a:latin typeface="Corbel" pitchFamily="34" charset="0"/>
              </a:rPr>
              <a:t>tiêu</a:t>
            </a:r>
            <a:r>
              <a:rPr lang="en-US" sz="1520" i="0" smtClean="0">
                <a:solidFill>
                  <a:srgbClr val="000000"/>
                </a:solidFill>
                <a:latin typeface="Corbel" pitchFamily="34" charset="0"/>
              </a:rPr>
              <a:t> </a:t>
            </a:r>
            <a:r>
              <a:rPr lang="en-US" sz="1520" i="0" err="1" smtClean="0">
                <a:solidFill>
                  <a:srgbClr val="000000"/>
                </a:solidFill>
                <a:latin typeface="Corbel" pitchFamily="34" charset="0"/>
              </a:rPr>
              <a:t>này</a:t>
            </a:r>
            <a:r>
              <a:rPr lang="en-US" sz="1520" i="0" smtClean="0">
                <a:solidFill>
                  <a:srgbClr val="000000"/>
                </a:solidFill>
                <a:latin typeface="Corbel" pitchFamily="34" charset="0"/>
              </a:rPr>
              <a:t> </a:t>
            </a:r>
            <a:r>
              <a:rPr lang="en-US" sz="1520" i="0" err="1" smtClean="0">
                <a:solidFill>
                  <a:srgbClr val="000000"/>
                </a:solidFill>
                <a:latin typeface="Corbel" pitchFamily="34" charset="0"/>
              </a:rPr>
              <a:t>được</a:t>
            </a:r>
            <a:r>
              <a:rPr lang="en-US" sz="1520" i="0" smtClean="0">
                <a:solidFill>
                  <a:srgbClr val="000000"/>
                </a:solidFill>
                <a:latin typeface="Corbel" pitchFamily="34" charset="0"/>
              </a:rPr>
              <a:t> </a:t>
            </a:r>
            <a:r>
              <a:rPr lang="en-US" sz="1520" i="0" err="1" smtClean="0">
                <a:solidFill>
                  <a:srgbClr val="000000"/>
                </a:solidFill>
                <a:latin typeface="Corbel" pitchFamily="34" charset="0"/>
              </a:rPr>
              <a:t>nghiên</a:t>
            </a:r>
            <a:r>
              <a:rPr lang="en-US" sz="1520" i="0" smtClean="0">
                <a:solidFill>
                  <a:srgbClr val="000000"/>
                </a:solidFill>
                <a:latin typeface="Corbel" pitchFamily="34" charset="0"/>
              </a:rPr>
              <a:t> </a:t>
            </a:r>
            <a:r>
              <a:rPr lang="en-US" sz="1520" i="0" err="1" smtClean="0">
                <a:solidFill>
                  <a:srgbClr val="000000"/>
                </a:solidFill>
                <a:latin typeface="Corbel" pitchFamily="34" charset="0"/>
              </a:rPr>
              <a:t>cứu</a:t>
            </a:r>
            <a:r>
              <a:rPr lang="en-US" sz="1520" i="0" smtClean="0">
                <a:solidFill>
                  <a:srgbClr val="000000"/>
                </a:solidFill>
                <a:latin typeface="Corbel" pitchFamily="34" charset="0"/>
              </a:rPr>
              <a:t>, </a:t>
            </a:r>
            <a:r>
              <a:rPr lang="en-US" sz="1520" i="0" err="1" smtClean="0">
                <a:solidFill>
                  <a:srgbClr val="000000"/>
                </a:solidFill>
                <a:latin typeface="Corbel" pitchFamily="34" charset="0"/>
              </a:rPr>
              <a:t>đề</a:t>
            </a:r>
            <a:r>
              <a:rPr lang="en-US" sz="1520" i="0" smtClean="0">
                <a:solidFill>
                  <a:srgbClr val="000000"/>
                </a:solidFill>
                <a:latin typeface="Corbel" pitchFamily="34" charset="0"/>
              </a:rPr>
              <a:t> </a:t>
            </a:r>
            <a:r>
              <a:rPr lang="en-US" sz="1520" i="0" err="1" smtClean="0">
                <a:solidFill>
                  <a:srgbClr val="000000"/>
                </a:solidFill>
                <a:latin typeface="Corbel" pitchFamily="34" charset="0"/>
              </a:rPr>
              <a:t>xuất</a:t>
            </a:r>
            <a:r>
              <a:rPr lang="en-US" sz="1520" i="0" smtClean="0">
                <a:solidFill>
                  <a:srgbClr val="000000"/>
                </a:solidFill>
                <a:latin typeface="Corbel" pitchFamily="34" charset="0"/>
              </a:rPr>
              <a:t> </a:t>
            </a:r>
            <a:r>
              <a:rPr lang="en-US" sz="1520" i="0" err="1" smtClean="0">
                <a:solidFill>
                  <a:srgbClr val="000000"/>
                </a:solidFill>
                <a:latin typeface="Corbel" pitchFamily="34" charset="0"/>
              </a:rPr>
              <a:t>bởi</a:t>
            </a:r>
            <a:r>
              <a:rPr lang="en-US" sz="1520" i="0" smtClean="0">
                <a:solidFill>
                  <a:srgbClr val="000000"/>
                </a:solidFill>
                <a:latin typeface="Corbel" pitchFamily="34" charset="0"/>
              </a:rPr>
              <a:t> </a:t>
            </a:r>
            <a:r>
              <a:rPr lang="en-US" sz="1520" i="0" err="1" smtClean="0">
                <a:solidFill>
                  <a:srgbClr val="000000"/>
                </a:solidFill>
                <a:latin typeface="Corbel" pitchFamily="34" charset="0"/>
              </a:rPr>
              <a:t>một</a:t>
            </a:r>
            <a:r>
              <a:rPr lang="en-US" sz="1520" i="0" smtClean="0">
                <a:solidFill>
                  <a:srgbClr val="000000"/>
                </a:solidFill>
                <a:latin typeface="Corbel" pitchFamily="34" charset="0"/>
              </a:rPr>
              <a:t> </a:t>
            </a:r>
            <a:r>
              <a:rPr lang="en-US" sz="1520" i="0" err="1" smtClean="0">
                <a:solidFill>
                  <a:srgbClr val="000000"/>
                </a:solidFill>
                <a:latin typeface="Corbel" pitchFamily="34" charset="0"/>
              </a:rPr>
              <a:t>thành</a:t>
            </a:r>
            <a:r>
              <a:rPr lang="en-US" sz="1520" i="0" smtClean="0">
                <a:solidFill>
                  <a:srgbClr val="000000"/>
                </a:solidFill>
                <a:latin typeface="Corbel" pitchFamily="34" charset="0"/>
              </a:rPr>
              <a:t> </a:t>
            </a:r>
            <a:r>
              <a:rPr lang="en-US" sz="1520" i="0" err="1" smtClean="0">
                <a:solidFill>
                  <a:srgbClr val="000000"/>
                </a:solidFill>
                <a:latin typeface="Corbel" pitchFamily="34" charset="0"/>
              </a:rPr>
              <a:t>viên</a:t>
            </a:r>
            <a:r>
              <a:rPr lang="en-US" sz="1520" i="0" smtClean="0">
                <a:solidFill>
                  <a:srgbClr val="000000"/>
                </a:solidFill>
                <a:latin typeface="Corbel" pitchFamily="34" charset="0"/>
              </a:rPr>
              <a:t> </a:t>
            </a:r>
            <a:r>
              <a:rPr lang="en-US" sz="1520" i="0" err="1" smtClean="0">
                <a:solidFill>
                  <a:srgbClr val="000000"/>
                </a:solidFill>
                <a:latin typeface="Corbel" pitchFamily="34" charset="0"/>
              </a:rPr>
              <a:t>trong</a:t>
            </a:r>
            <a:r>
              <a:rPr lang="en-US" sz="1520" i="0" smtClean="0">
                <a:solidFill>
                  <a:srgbClr val="000000"/>
                </a:solidFill>
                <a:latin typeface="Corbel" pitchFamily="34" charset="0"/>
              </a:rPr>
              <a:t> </a:t>
            </a:r>
            <a:r>
              <a:rPr lang="en-US" sz="1520" i="0" err="1" smtClean="0">
                <a:solidFill>
                  <a:srgbClr val="000000"/>
                </a:solidFill>
                <a:latin typeface="Corbel" pitchFamily="34" charset="0"/>
              </a:rPr>
              <a:t>tổ</a:t>
            </a:r>
            <a:r>
              <a:rPr lang="en-US" sz="1520" i="0" smtClean="0">
                <a:solidFill>
                  <a:srgbClr val="000000"/>
                </a:solidFill>
                <a:latin typeface="Corbel" pitchFamily="34" charset="0"/>
              </a:rPr>
              <a:t> CM, sau </a:t>
            </a:r>
            <a:r>
              <a:rPr lang="en-US" sz="1520" i="0" err="1" smtClean="0">
                <a:solidFill>
                  <a:srgbClr val="000000"/>
                </a:solidFill>
                <a:latin typeface="Corbel" pitchFamily="34" charset="0"/>
              </a:rPr>
              <a:t>đó</a:t>
            </a:r>
            <a:r>
              <a:rPr lang="en-US" sz="1520" i="0" smtClean="0">
                <a:solidFill>
                  <a:srgbClr val="000000"/>
                </a:solidFill>
                <a:latin typeface="Corbel" pitchFamily="34" charset="0"/>
              </a:rPr>
              <a:t>, </a:t>
            </a:r>
            <a:r>
              <a:rPr lang="en-US" sz="1520" i="0" err="1" smtClean="0">
                <a:solidFill>
                  <a:srgbClr val="000000"/>
                </a:solidFill>
                <a:latin typeface="Corbel" pitchFamily="34" charset="0"/>
              </a:rPr>
              <a:t>được</a:t>
            </a:r>
            <a:r>
              <a:rPr lang="en-US" sz="1520" i="0" smtClean="0">
                <a:solidFill>
                  <a:srgbClr val="000000"/>
                </a:solidFill>
                <a:latin typeface="Corbel" pitchFamily="34" charset="0"/>
              </a:rPr>
              <a:t> </a:t>
            </a:r>
            <a:r>
              <a:rPr lang="en-US" sz="1520" i="0" err="1" smtClean="0">
                <a:solidFill>
                  <a:srgbClr val="000000"/>
                </a:solidFill>
                <a:latin typeface="Corbel" pitchFamily="34" charset="0"/>
              </a:rPr>
              <a:t>góp</a:t>
            </a:r>
            <a:r>
              <a:rPr lang="en-US" sz="1520" i="0" smtClean="0">
                <a:solidFill>
                  <a:srgbClr val="000000"/>
                </a:solidFill>
                <a:latin typeface="Corbel" pitchFamily="34" charset="0"/>
              </a:rPr>
              <a:t> ý, </a:t>
            </a:r>
            <a:r>
              <a:rPr lang="en-US" sz="1520" i="0" err="1" smtClean="0">
                <a:solidFill>
                  <a:srgbClr val="000000"/>
                </a:solidFill>
                <a:latin typeface="Corbel" pitchFamily="34" charset="0"/>
              </a:rPr>
              <a:t>hoàn</a:t>
            </a:r>
            <a:r>
              <a:rPr lang="en-US" sz="1520" i="0" smtClean="0">
                <a:solidFill>
                  <a:srgbClr val="000000"/>
                </a:solidFill>
                <a:latin typeface="Corbel" pitchFamily="34" charset="0"/>
              </a:rPr>
              <a:t> </a:t>
            </a:r>
            <a:r>
              <a:rPr lang="en-US" sz="1520" i="0" err="1" smtClean="0">
                <a:solidFill>
                  <a:srgbClr val="000000"/>
                </a:solidFill>
                <a:latin typeface="Corbel" pitchFamily="34" charset="0"/>
              </a:rPr>
              <a:t>thiện</a:t>
            </a:r>
            <a:r>
              <a:rPr lang="en-US" sz="1520" i="0" smtClean="0">
                <a:solidFill>
                  <a:srgbClr val="000000"/>
                </a:solidFill>
                <a:latin typeface="Corbel" pitchFamily="34" charset="0"/>
              </a:rPr>
              <a:t> qua </a:t>
            </a:r>
            <a:r>
              <a:rPr lang="en-US" sz="1520" i="0" err="1" smtClean="0">
                <a:solidFill>
                  <a:srgbClr val="000000"/>
                </a:solidFill>
                <a:latin typeface="Corbel" pitchFamily="34" charset="0"/>
              </a:rPr>
              <a:t>sinh</a:t>
            </a:r>
            <a:r>
              <a:rPr lang="en-US" sz="1520" i="0" smtClean="0">
                <a:solidFill>
                  <a:srgbClr val="000000"/>
                </a:solidFill>
                <a:latin typeface="Corbel" pitchFamily="34" charset="0"/>
              </a:rPr>
              <a:t> </a:t>
            </a:r>
            <a:r>
              <a:rPr lang="en-US" sz="1520" i="0" err="1" smtClean="0">
                <a:solidFill>
                  <a:srgbClr val="000000"/>
                </a:solidFill>
                <a:latin typeface="Corbel" pitchFamily="34" charset="0"/>
              </a:rPr>
              <a:t>hoạt</a:t>
            </a:r>
            <a:r>
              <a:rPr lang="en-US" sz="1520" i="0" smtClean="0">
                <a:solidFill>
                  <a:srgbClr val="000000"/>
                </a:solidFill>
                <a:latin typeface="Corbel" pitchFamily="34" charset="0"/>
              </a:rPr>
              <a:t> </a:t>
            </a:r>
            <a:r>
              <a:rPr lang="en-US" sz="1520" i="0" err="1" smtClean="0">
                <a:solidFill>
                  <a:srgbClr val="000000"/>
                </a:solidFill>
                <a:latin typeface="Corbel" pitchFamily="34" charset="0"/>
              </a:rPr>
              <a:t>chuyên</a:t>
            </a:r>
            <a:r>
              <a:rPr lang="en-US" sz="1520" i="0" smtClean="0">
                <a:solidFill>
                  <a:srgbClr val="000000"/>
                </a:solidFill>
                <a:latin typeface="Corbel" pitchFamily="34" charset="0"/>
              </a:rPr>
              <a:t> </a:t>
            </a:r>
            <a:r>
              <a:rPr lang="en-US" sz="1520" i="0" err="1" smtClean="0">
                <a:solidFill>
                  <a:srgbClr val="000000"/>
                </a:solidFill>
                <a:latin typeface="Corbel" pitchFamily="34" charset="0"/>
              </a:rPr>
              <a:t>môn</a:t>
            </a:r>
            <a:r>
              <a:rPr lang="en-US" sz="1520" i="0" smtClean="0">
                <a:solidFill>
                  <a:srgbClr val="000000"/>
                </a:solidFill>
                <a:latin typeface="Corbel" pitchFamily="34" charset="0"/>
              </a:rPr>
              <a:t>.</a:t>
            </a:r>
          </a:p>
        </p:txBody>
      </p:sp>
      <p:sp>
        <p:nvSpPr>
          <p:cNvPr id="11" name="Text Placeholder 2"/>
          <p:cNvSpPr>
            <a:spLocks noGrp="1"/>
          </p:cNvSpPr>
          <p:nvPr>
            <p:ph type="body" idx="4294967295"/>
          </p:nvPr>
        </p:nvSpPr>
        <p:spPr>
          <a:xfrm>
            <a:off x="827584" y="2715766"/>
            <a:ext cx="7704856" cy="1152128"/>
          </a:xfrm>
          <a:prstGeom prst="rect">
            <a:avLst/>
          </a:prstGeom>
        </p:spPr>
        <p:txBody>
          <a:bodyPr/>
          <a:lstStyle/>
          <a:p>
            <a:pPr marL="0" indent="1970088" algn="just">
              <a:spcBef>
                <a:spcPts val="200"/>
              </a:spcBef>
              <a:buNone/>
            </a:pPr>
            <a:r>
              <a:rPr lang="en-US" sz="1520" smtClean="0">
                <a:solidFill>
                  <a:srgbClr val="000000"/>
                </a:solidFill>
                <a:latin typeface="Corbel" pitchFamily="34" charset="0"/>
              </a:rPr>
              <a:t>- GV </a:t>
            </a:r>
            <a:r>
              <a:rPr lang="en-US" sz="1520" err="1" smtClean="0">
                <a:solidFill>
                  <a:srgbClr val="000000"/>
                </a:solidFill>
                <a:latin typeface="Corbel" pitchFamily="34" charset="0"/>
              </a:rPr>
              <a:t>trong</a:t>
            </a:r>
            <a:r>
              <a:rPr lang="en-US" sz="1520" smtClean="0">
                <a:solidFill>
                  <a:srgbClr val="000000"/>
                </a:solidFill>
                <a:latin typeface="Corbel" pitchFamily="34" charset="0"/>
              </a:rPr>
              <a:t> </a:t>
            </a:r>
            <a:r>
              <a:rPr lang="en-US" sz="1520" err="1" smtClean="0">
                <a:solidFill>
                  <a:srgbClr val="000000"/>
                </a:solidFill>
                <a:latin typeface="Corbel" pitchFamily="34" charset="0"/>
              </a:rPr>
              <a:t>tổ</a:t>
            </a:r>
            <a:r>
              <a:rPr lang="en-US" sz="1520" smtClean="0">
                <a:solidFill>
                  <a:srgbClr val="000000"/>
                </a:solidFill>
                <a:latin typeface="Corbel" pitchFamily="34" charset="0"/>
              </a:rPr>
              <a:t> cùng thảo </a:t>
            </a:r>
            <a:r>
              <a:rPr lang="en-US" sz="1520" err="1" smtClean="0">
                <a:solidFill>
                  <a:srgbClr val="000000"/>
                </a:solidFill>
                <a:latin typeface="Corbel" pitchFamily="34" charset="0"/>
              </a:rPr>
              <a:t>luận</a:t>
            </a:r>
            <a:r>
              <a:rPr lang="en-US" sz="1520" smtClean="0">
                <a:solidFill>
                  <a:srgbClr val="000000"/>
                </a:solidFill>
                <a:latin typeface="Corbel" pitchFamily="34" charset="0"/>
              </a:rPr>
              <a:t> </a:t>
            </a:r>
            <a:r>
              <a:rPr lang="en-US" sz="1520" err="1" smtClean="0">
                <a:solidFill>
                  <a:srgbClr val="000000"/>
                </a:solidFill>
                <a:latin typeface="Corbel" pitchFamily="34" charset="0"/>
              </a:rPr>
              <a:t>nội</a:t>
            </a:r>
            <a:r>
              <a:rPr lang="en-US" sz="1520" smtClean="0">
                <a:solidFill>
                  <a:srgbClr val="000000"/>
                </a:solidFill>
                <a:latin typeface="Corbel" pitchFamily="34" charset="0"/>
              </a:rPr>
              <a:t> dung </a:t>
            </a:r>
            <a:r>
              <a:rPr lang="en-US" sz="1520" err="1" smtClean="0">
                <a:solidFill>
                  <a:srgbClr val="000000"/>
                </a:solidFill>
                <a:latin typeface="Corbel" pitchFamily="34" charset="0"/>
              </a:rPr>
              <a:t>bài</a:t>
            </a:r>
            <a:r>
              <a:rPr lang="en-US" sz="1520" smtClean="0">
                <a:solidFill>
                  <a:srgbClr val="000000"/>
                </a:solidFill>
                <a:latin typeface="Corbel" pitchFamily="34" charset="0"/>
              </a:rPr>
              <a:t> </a:t>
            </a:r>
            <a:r>
              <a:rPr lang="en-US" sz="1520" err="1" smtClean="0">
                <a:solidFill>
                  <a:srgbClr val="000000"/>
                </a:solidFill>
                <a:latin typeface="Corbel" pitchFamily="34" charset="0"/>
              </a:rPr>
              <a:t>học</a:t>
            </a:r>
            <a:r>
              <a:rPr lang="en-US" sz="1520" smtClean="0">
                <a:solidFill>
                  <a:srgbClr val="000000"/>
                </a:solidFill>
                <a:latin typeface="Corbel" pitchFamily="34" charset="0"/>
              </a:rPr>
              <a:t>, </a:t>
            </a:r>
            <a:r>
              <a:rPr lang="en-US" sz="1520" err="1" smtClean="0">
                <a:solidFill>
                  <a:srgbClr val="000000"/>
                </a:solidFill>
                <a:latin typeface="Corbel" pitchFamily="34" charset="0"/>
              </a:rPr>
              <a:t>các</a:t>
            </a:r>
            <a:r>
              <a:rPr lang="en-US" sz="1520" smtClean="0">
                <a:solidFill>
                  <a:srgbClr val="000000"/>
                </a:solidFill>
                <a:latin typeface="Corbel" pitchFamily="34" charset="0"/>
              </a:rPr>
              <a:t> </a:t>
            </a:r>
            <a:r>
              <a:rPr lang="en-US" sz="1520" err="1" smtClean="0">
                <a:solidFill>
                  <a:srgbClr val="000000"/>
                </a:solidFill>
                <a:latin typeface="Corbel" pitchFamily="34" charset="0"/>
              </a:rPr>
              <a:t>phương</a:t>
            </a:r>
            <a:r>
              <a:rPr lang="en-US" sz="1520" smtClean="0">
                <a:solidFill>
                  <a:srgbClr val="000000"/>
                </a:solidFill>
                <a:latin typeface="Corbel" pitchFamily="34" charset="0"/>
              </a:rPr>
              <a:t> </a:t>
            </a:r>
            <a:r>
              <a:rPr lang="en-US" sz="1520" err="1" smtClean="0">
                <a:solidFill>
                  <a:srgbClr val="000000"/>
                </a:solidFill>
                <a:latin typeface="Corbel" pitchFamily="34" charset="0"/>
              </a:rPr>
              <a:t>pháp</a:t>
            </a:r>
            <a:r>
              <a:rPr lang="en-US" sz="1520" smtClean="0">
                <a:solidFill>
                  <a:srgbClr val="000000"/>
                </a:solidFill>
                <a:latin typeface="Corbel" pitchFamily="34" charset="0"/>
              </a:rPr>
              <a:t>, </a:t>
            </a:r>
            <a:r>
              <a:rPr lang="en-US" sz="1520" err="1" smtClean="0">
                <a:solidFill>
                  <a:srgbClr val="000000"/>
                </a:solidFill>
                <a:latin typeface="Corbel" pitchFamily="34" charset="0"/>
              </a:rPr>
              <a:t>phương</a:t>
            </a:r>
            <a:r>
              <a:rPr lang="en-US" sz="1520" smtClean="0">
                <a:solidFill>
                  <a:srgbClr val="000000"/>
                </a:solidFill>
                <a:latin typeface="Corbel" pitchFamily="34" charset="0"/>
              </a:rPr>
              <a:t> </a:t>
            </a:r>
            <a:r>
              <a:rPr lang="en-US" sz="1520" err="1" smtClean="0">
                <a:solidFill>
                  <a:srgbClr val="000000"/>
                </a:solidFill>
                <a:latin typeface="Corbel" pitchFamily="34" charset="0"/>
              </a:rPr>
              <a:t>tiện</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 học, </a:t>
            </a:r>
            <a:r>
              <a:rPr lang="en-US" sz="1520" err="1" smtClean="0">
                <a:solidFill>
                  <a:srgbClr val="000000"/>
                </a:solidFill>
                <a:latin typeface="Corbel" pitchFamily="34" charset="0"/>
              </a:rPr>
              <a:t>cách</a:t>
            </a:r>
            <a:r>
              <a:rPr lang="en-US" sz="1520" smtClean="0">
                <a:solidFill>
                  <a:srgbClr val="000000"/>
                </a:solidFill>
                <a:latin typeface="Corbel" pitchFamily="34" charset="0"/>
              </a:rPr>
              <a:t> </a:t>
            </a:r>
            <a:r>
              <a:rPr lang="en-US" sz="1520" err="1" smtClean="0">
                <a:solidFill>
                  <a:srgbClr val="000000"/>
                </a:solidFill>
                <a:latin typeface="Corbel" pitchFamily="34" charset="0"/>
              </a:rPr>
              <a:t>tổ</a:t>
            </a:r>
            <a:r>
              <a:rPr lang="en-US" sz="1520">
                <a:solidFill>
                  <a:srgbClr val="000000"/>
                </a:solidFill>
                <a:latin typeface="Corbel" pitchFamily="34" charset="0"/>
              </a:rPr>
              <a:t> </a:t>
            </a:r>
            <a:r>
              <a:rPr lang="en-US" sz="1520" err="1" smtClean="0">
                <a:solidFill>
                  <a:srgbClr val="000000"/>
                </a:solidFill>
                <a:latin typeface="Corbel" pitchFamily="34" charset="0"/>
              </a:rPr>
              <a:t>chức</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 </a:t>
            </a:r>
            <a:r>
              <a:rPr lang="en-US" sz="1520" err="1" smtClean="0">
                <a:solidFill>
                  <a:srgbClr val="000000"/>
                </a:solidFill>
                <a:latin typeface="Corbel" pitchFamily="34" charset="0"/>
              </a:rPr>
              <a:t>học</a:t>
            </a:r>
            <a:r>
              <a:rPr lang="en-US" sz="1520" smtClean="0">
                <a:solidFill>
                  <a:srgbClr val="000000"/>
                </a:solidFill>
                <a:latin typeface="Corbel" pitchFamily="34" charset="0"/>
              </a:rPr>
              <a:t>, rèn </a:t>
            </a:r>
            <a:r>
              <a:rPr lang="en-US" sz="1520" err="1" smtClean="0">
                <a:solidFill>
                  <a:srgbClr val="000000"/>
                </a:solidFill>
                <a:latin typeface="Corbel" pitchFamily="34" charset="0"/>
              </a:rPr>
              <a:t>kỹ</a:t>
            </a:r>
            <a:r>
              <a:rPr lang="en-US" sz="1520" smtClean="0">
                <a:solidFill>
                  <a:srgbClr val="000000"/>
                </a:solidFill>
                <a:latin typeface="Corbel" pitchFamily="34" charset="0"/>
              </a:rPr>
              <a:t> </a:t>
            </a:r>
            <a:r>
              <a:rPr lang="en-US" sz="1520" err="1" smtClean="0">
                <a:solidFill>
                  <a:srgbClr val="000000"/>
                </a:solidFill>
                <a:latin typeface="Corbel" pitchFamily="34" charset="0"/>
              </a:rPr>
              <a:t>năng</a:t>
            </a:r>
            <a:r>
              <a:rPr lang="en-US" sz="1520" smtClean="0">
                <a:solidFill>
                  <a:srgbClr val="000000"/>
                </a:solidFill>
                <a:latin typeface="Corbel" pitchFamily="34" charset="0"/>
              </a:rPr>
              <a:t>, </a:t>
            </a:r>
            <a:r>
              <a:rPr lang="en-US" sz="1520" err="1" smtClean="0">
                <a:solidFill>
                  <a:srgbClr val="000000"/>
                </a:solidFill>
                <a:latin typeface="Corbel" pitchFamily="34" charset="0"/>
              </a:rPr>
              <a:t>hướng</a:t>
            </a:r>
            <a:r>
              <a:rPr lang="en-US" sz="1520" smtClean="0">
                <a:solidFill>
                  <a:srgbClr val="000000"/>
                </a:solidFill>
                <a:latin typeface="Corbel" pitchFamily="34" charset="0"/>
              </a:rPr>
              <a:t> </a:t>
            </a:r>
            <a:r>
              <a:rPr lang="en-US" sz="1520" err="1" smtClean="0">
                <a:solidFill>
                  <a:srgbClr val="000000"/>
                </a:solidFill>
                <a:latin typeface="Corbel" pitchFamily="34" charset="0"/>
              </a:rPr>
              <a:t>dẫn</a:t>
            </a:r>
            <a:r>
              <a:rPr lang="en-US" sz="1520" smtClean="0">
                <a:solidFill>
                  <a:srgbClr val="000000"/>
                </a:solidFill>
                <a:latin typeface="Corbel" pitchFamily="34" charset="0"/>
              </a:rPr>
              <a:t> </a:t>
            </a:r>
            <a:r>
              <a:rPr lang="en-US" sz="1520" err="1" smtClean="0">
                <a:solidFill>
                  <a:srgbClr val="000000"/>
                </a:solidFill>
                <a:latin typeface="Corbel" pitchFamily="34" charset="0"/>
              </a:rPr>
              <a:t>trẻ</a:t>
            </a:r>
            <a:r>
              <a:rPr lang="en-US" sz="1520" smtClean="0">
                <a:solidFill>
                  <a:srgbClr val="000000"/>
                </a:solidFill>
                <a:latin typeface="Corbel" pitchFamily="34" charset="0"/>
              </a:rPr>
              <a:t> </a:t>
            </a:r>
            <a:r>
              <a:rPr lang="en-US" sz="1520" err="1" smtClean="0">
                <a:solidFill>
                  <a:srgbClr val="000000"/>
                </a:solidFill>
                <a:latin typeface="Corbel" pitchFamily="34" charset="0"/>
              </a:rPr>
              <a:t>cách</a:t>
            </a:r>
            <a:r>
              <a:rPr lang="en-US" sz="1520" smtClean="0">
                <a:solidFill>
                  <a:srgbClr val="000000"/>
                </a:solidFill>
                <a:latin typeface="Corbel" pitchFamily="34" charset="0"/>
              </a:rPr>
              <a:t> </a:t>
            </a:r>
            <a:r>
              <a:rPr lang="en-US" sz="1520" err="1" smtClean="0">
                <a:solidFill>
                  <a:srgbClr val="000000"/>
                </a:solidFill>
                <a:latin typeface="Corbel" pitchFamily="34" charset="0"/>
              </a:rPr>
              <a:t>vận</a:t>
            </a:r>
            <a:r>
              <a:rPr lang="en-US" sz="1520" smtClean="0">
                <a:solidFill>
                  <a:srgbClr val="000000"/>
                </a:solidFill>
                <a:latin typeface="Corbel" pitchFamily="34" charset="0"/>
              </a:rPr>
              <a:t> </a:t>
            </a:r>
            <a:r>
              <a:rPr lang="en-US" sz="1520" err="1" smtClean="0">
                <a:solidFill>
                  <a:srgbClr val="000000"/>
                </a:solidFill>
                <a:latin typeface="Corbel" pitchFamily="34" charset="0"/>
              </a:rPr>
              <a:t>dụng</a:t>
            </a:r>
            <a:r>
              <a:rPr lang="en-US" sz="1520" smtClean="0">
                <a:solidFill>
                  <a:srgbClr val="000000"/>
                </a:solidFill>
                <a:latin typeface="Corbel" pitchFamily="34" charset="0"/>
              </a:rPr>
              <a:t> </a:t>
            </a:r>
            <a:r>
              <a:rPr lang="en-US" sz="1520" err="1" smtClean="0">
                <a:solidFill>
                  <a:srgbClr val="000000"/>
                </a:solidFill>
                <a:latin typeface="Corbel" pitchFamily="34" charset="0"/>
              </a:rPr>
              <a:t>kiến</a:t>
            </a:r>
            <a:r>
              <a:rPr lang="en-US" sz="1520" smtClean="0">
                <a:solidFill>
                  <a:srgbClr val="000000"/>
                </a:solidFill>
                <a:latin typeface="Corbel" pitchFamily="34" charset="0"/>
              </a:rPr>
              <a:t> </a:t>
            </a:r>
            <a:r>
              <a:rPr lang="en-US" sz="1520" err="1" smtClean="0">
                <a:solidFill>
                  <a:srgbClr val="000000"/>
                </a:solidFill>
                <a:latin typeface="Corbel" pitchFamily="34" charset="0"/>
              </a:rPr>
              <a:t>thức</a:t>
            </a:r>
            <a:r>
              <a:rPr lang="en-US" sz="1520" smtClean="0">
                <a:solidFill>
                  <a:srgbClr val="000000"/>
                </a:solidFill>
                <a:latin typeface="Corbel" pitchFamily="34" charset="0"/>
              </a:rPr>
              <a:t> </a:t>
            </a:r>
            <a:r>
              <a:rPr lang="en-US" sz="1520" err="1" smtClean="0">
                <a:solidFill>
                  <a:srgbClr val="000000"/>
                </a:solidFill>
                <a:latin typeface="Corbel" pitchFamily="34" charset="0"/>
              </a:rPr>
              <a:t>đã</a:t>
            </a:r>
            <a:r>
              <a:rPr lang="en-US" sz="1520" smtClean="0">
                <a:solidFill>
                  <a:srgbClr val="000000"/>
                </a:solidFill>
                <a:latin typeface="Corbel" pitchFamily="34" charset="0"/>
              </a:rPr>
              <a:t> </a:t>
            </a:r>
            <a:r>
              <a:rPr lang="en-US" sz="1520" err="1" smtClean="0">
                <a:solidFill>
                  <a:srgbClr val="000000"/>
                </a:solidFill>
                <a:latin typeface="Corbel" pitchFamily="34" charset="0"/>
              </a:rPr>
              <a:t>học</a:t>
            </a:r>
            <a:r>
              <a:rPr lang="en-US" sz="1520" smtClean="0">
                <a:solidFill>
                  <a:srgbClr val="000000"/>
                </a:solidFill>
                <a:latin typeface="Corbel" pitchFamily="34" charset="0"/>
              </a:rPr>
              <a:t> </a:t>
            </a:r>
            <a:r>
              <a:rPr lang="en-US" sz="1520" err="1" smtClean="0">
                <a:solidFill>
                  <a:srgbClr val="000000"/>
                </a:solidFill>
                <a:latin typeface="Corbel" pitchFamily="34" charset="0"/>
              </a:rPr>
              <a:t>để</a:t>
            </a:r>
            <a:r>
              <a:rPr lang="en-US" sz="1520" smtClean="0">
                <a:solidFill>
                  <a:srgbClr val="000000"/>
                </a:solidFill>
                <a:latin typeface="Corbel" pitchFamily="34" charset="0"/>
              </a:rPr>
              <a:t> </a:t>
            </a:r>
            <a:r>
              <a:rPr lang="en-US" sz="1520" err="1" smtClean="0">
                <a:solidFill>
                  <a:srgbClr val="000000"/>
                </a:solidFill>
                <a:latin typeface="Corbel" pitchFamily="34" charset="0"/>
              </a:rPr>
              <a:t>giải</a:t>
            </a:r>
            <a:r>
              <a:rPr lang="en-US" sz="1520" smtClean="0">
                <a:solidFill>
                  <a:srgbClr val="000000"/>
                </a:solidFill>
                <a:latin typeface="Corbel" pitchFamily="34" charset="0"/>
              </a:rPr>
              <a:t> </a:t>
            </a:r>
            <a:r>
              <a:rPr lang="en-US" sz="1520" err="1" smtClean="0">
                <a:solidFill>
                  <a:srgbClr val="000000"/>
                </a:solidFill>
                <a:latin typeface="Corbel" pitchFamily="34" charset="0"/>
              </a:rPr>
              <a:t>quyết</a:t>
            </a:r>
            <a:r>
              <a:rPr lang="en-US" sz="1520" smtClean="0">
                <a:solidFill>
                  <a:srgbClr val="000000"/>
                </a:solidFill>
                <a:latin typeface="Corbel" pitchFamily="34" charset="0"/>
              </a:rPr>
              <a:t> </a:t>
            </a:r>
            <a:r>
              <a:rPr lang="en-US" sz="1520" err="1" smtClean="0">
                <a:solidFill>
                  <a:srgbClr val="000000"/>
                </a:solidFill>
                <a:latin typeface="Corbel" pitchFamily="34" charset="0"/>
              </a:rPr>
              <a:t>tình</a:t>
            </a:r>
            <a:r>
              <a:rPr lang="en-US" sz="1520" smtClean="0">
                <a:solidFill>
                  <a:srgbClr val="000000"/>
                </a:solidFill>
                <a:latin typeface="Corbel" pitchFamily="34" charset="0"/>
              </a:rPr>
              <a:t> </a:t>
            </a:r>
            <a:r>
              <a:rPr lang="en-US" sz="1520" err="1" smtClean="0">
                <a:solidFill>
                  <a:srgbClr val="000000"/>
                </a:solidFill>
                <a:latin typeface="Corbel" pitchFamily="34" charset="0"/>
              </a:rPr>
              <a:t>huống</a:t>
            </a:r>
            <a:r>
              <a:rPr lang="en-US" sz="1520" smtClean="0">
                <a:solidFill>
                  <a:srgbClr val="000000"/>
                </a:solidFill>
                <a:latin typeface="Corbel" pitchFamily="34" charset="0"/>
              </a:rPr>
              <a:t> </a:t>
            </a:r>
            <a:r>
              <a:rPr lang="en-US" sz="1520" err="1" smtClean="0">
                <a:solidFill>
                  <a:srgbClr val="000000"/>
                </a:solidFill>
                <a:latin typeface="Corbel" pitchFamily="34" charset="0"/>
              </a:rPr>
              <a:t>thực</a:t>
            </a:r>
            <a:r>
              <a:rPr lang="en-US" sz="1520" smtClean="0">
                <a:solidFill>
                  <a:srgbClr val="000000"/>
                </a:solidFill>
                <a:latin typeface="Corbel" pitchFamily="34" charset="0"/>
              </a:rPr>
              <a:t> </a:t>
            </a:r>
            <a:r>
              <a:rPr lang="en-US" sz="1520" err="1" smtClean="0">
                <a:solidFill>
                  <a:srgbClr val="000000"/>
                </a:solidFill>
                <a:latin typeface="Corbel" pitchFamily="34" charset="0"/>
              </a:rPr>
              <a:t>tiễn</a:t>
            </a:r>
            <a:r>
              <a:rPr lang="en-US" sz="1520" smtClean="0">
                <a:solidFill>
                  <a:srgbClr val="000000"/>
                </a:solidFill>
                <a:latin typeface="Corbel" pitchFamily="34" charset="0"/>
              </a:rPr>
              <a:t>...  </a:t>
            </a:r>
            <a:r>
              <a:rPr lang="en-US" sz="1520" err="1" smtClean="0">
                <a:solidFill>
                  <a:srgbClr val="000000"/>
                </a:solidFill>
                <a:latin typeface="Corbel" pitchFamily="34" charset="0"/>
              </a:rPr>
              <a:t>Dự</a:t>
            </a:r>
            <a:r>
              <a:rPr lang="en-US" sz="1520" smtClean="0">
                <a:solidFill>
                  <a:srgbClr val="000000"/>
                </a:solidFill>
                <a:latin typeface="Corbel" pitchFamily="34" charset="0"/>
              </a:rPr>
              <a:t> </a:t>
            </a:r>
            <a:r>
              <a:rPr lang="en-US" sz="1520" err="1" smtClean="0">
                <a:solidFill>
                  <a:srgbClr val="000000"/>
                </a:solidFill>
                <a:latin typeface="Corbel" pitchFamily="34" charset="0"/>
              </a:rPr>
              <a:t>kiến</a:t>
            </a:r>
            <a:r>
              <a:rPr lang="en-US" sz="1520" smtClean="0">
                <a:solidFill>
                  <a:srgbClr val="000000"/>
                </a:solidFill>
                <a:latin typeface="Corbel" pitchFamily="34" charset="0"/>
              </a:rPr>
              <a:t> </a:t>
            </a:r>
            <a:r>
              <a:rPr lang="en-US" sz="1520" err="1" smtClean="0">
                <a:solidFill>
                  <a:srgbClr val="000000"/>
                </a:solidFill>
                <a:latin typeface="Corbel" pitchFamily="34" charset="0"/>
              </a:rPr>
              <a:t>những</a:t>
            </a:r>
            <a:r>
              <a:rPr lang="en-US" sz="1520" smtClean="0">
                <a:solidFill>
                  <a:srgbClr val="000000"/>
                </a:solidFill>
                <a:latin typeface="Corbel" pitchFamily="34" charset="0"/>
              </a:rPr>
              <a:t> </a:t>
            </a:r>
            <a:r>
              <a:rPr lang="en-US" sz="1520" err="1" smtClean="0">
                <a:solidFill>
                  <a:srgbClr val="000000"/>
                </a:solidFill>
                <a:latin typeface="Corbel" pitchFamily="34" charset="0"/>
              </a:rPr>
              <a:t>thuận</a:t>
            </a:r>
            <a:r>
              <a:rPr lang="en-US" sz="1520" smtClean="0">
                <a:solidFill>
                  <a:srgbClr val="000000"/>
                </a:solidFill>
                <a:latin typeface="Corbel" pitchFamily="34" charset="0"/>
              </a:rPr>
              <a:t> </a:t>
            </a:r>
            <a:r>
              <a:rPr lang="en-US" sz="1520" err="1" smtClean="0">
                <a:solidFill>
                  <a:srgbClr val="000000"/>
                </a:solidFill>
                <a:latin typeface="Corbel" pitchFamily="34" charset="0"/>
              </a:rPr>
              <a:t>lợi</a:t>
            </a:r>
            <a:r>
              <a:rPr lang="en-US" sz="1520" smtClean="0">
                <a:solidFill>
                  <a:srgbClr val="000000"/>
                </a:solidFill>
                <a:latin typeface="Corbel" pitchFamily="34" charset="0"/>
              </a:rPr>
              <a:t>, </a:t>
            </a:r>
            <a:r>
              <a:rPr lang="en-US" sz="1520" err="1" smtClean="0">
                <a:solidFill>
                  <a:srgbClr val="000000"/>
                </a:solidFill>
                <a:latin typeface="Corbel" pitchFamily="34" charset="0"/>
              </a:rPr>
              <a:t>khó</a:t>
            </a:r>
            <a:r>
              <a:rPr lang="en-US" sz="1520" smtClean="0">
                <a:solidFill>
                  <a:srgbClr val="000000"/>
                </a:solidFill>
                <a:latin typeface="Corbel" pitchFamily="34" charset="0"/>
              </a:rPr>
              <a:t> </a:t>
            </a:r>
            <a:r>
              <a:rPr lang="en-US" sz="1520" err="1" smtClean="0">
                <a:solidFill>
                  <a:srgbClr val="000000"/>
                </a:solidFill>
                <a:latin typeface="Corbel" pitchFamily="34" charset="0"/>
              </a:rPr>
              <a:t>khăn</a:t>
            </a:r>
            <a:r>
              <a:rPr lang="en-US" sz="1520" smtClean="0">
                <a:solidFill>
                  <a:srgbClr val="000000"/>
                </a:solidFill>
                <a:latin typeface="Corbel" pitchFamily="34" charset="0"/>
              </a:rPr>
              <a:t> </a:t>
            </a:r>
            <a:r>
              <a:rPr lang="en-US" sz="1520" err="1" smtClean="0">
                <a:solidFill>
                  <a:srgbClr val="000000"/>
                </a:solidFill>
                <a:latin typeface="Corbel" pitchFamily="34" charset="0"/>
              </a:rPr>
              <a:t>của</a:t>
            </a:r>
            <a:r>
              <a:rPr lang="en-US" sz="1520" smtClean="0">
                <a:solidFill>
                  <a:srgbClr val="000000"/>
                </a:solidFill>
                <a:latin typeface="Corbel" pitchFamily="34" charset="0"/>
              </a:rPr>
              <a:t> trẻ, các </a:t>
            </a:r>
            <a:r>
              <a:rPr lang="en-US" sz="1520" err="1" smtClean="0">
                <a:solidFill>
                  <a:srgbClr val="000000"/>
                </a:solidFill>
                <a:latin typeface="Corbel" pitchFamily="34" charset="0"/>
              </a:rPr>
              <a:t>tình</a:t>
            </a:r>
            <a:r>
              <a:rPr lang="en-US" sz="1520" smtClean="0">
                <a:solidFill>
                  <a:srgbClr val="000000"/>
                </a:solidFill>
                <a:latin typeface="Corbel" pitchFamily="34" charset="0"/>
              </a:rPr>
              <a:t> </a:t>
            </a:r>
            <a:r>
              <a:rPr lang="en-US" sz="1520" err="1" smtClean="0">
                <a:solidFill>
                  <a:srgbClr val="000000"/>
                </a:solidFill>
                <a:latin typeface="Corbel" pitchFamily="34" charset="0"/>
              </a:rPr>
              <a:t>huống</a:t>
            </a:r>
            <a:r>
              <a:rPr lang="en-US" sz="1520" smtClean="0">
                <a:solidFill>
                  <a:srgbClr val="000000"/>
                </a:solidFill>
                <a:latin typeface="Corbel" pitchFamily="34" charset="0"/>
              </a:rPr>
              <a:t> </a:t>
            </a:r>
            <a:r>
              <a:rPr lang="en-US" sz="1520" err="1" smtClean="0">
                <a:solidFill>
                  <a:srgbClr val="000000"/>
                </a:solidFill>
                <a:latin typeface="Corbel" pitchFamily="34" charset="0"/>
              </a:rPr>
              <a:t>xảy</a:t>
            </a:r>
            <a:r>
              <a:rPr lang="en-US" sz="1520" smtClean="0">
                <a:solidFill>
                  <a:srgbClr val="000000"/>
                </a:solidFill>
                <a:latin typeface="Corbel" pitchFamily="34" charset="0"/>
              </a:rPr>
              <a:t> ra cùng </a:t>
            </a:r>
            <a:r>
              <a:rPr lang="en-US" sz="1520" err="1" smtClean="0">
                <a:solidFill>
                  <a:srgbClr val="000000"/>
                </a:solidFill>
                <a:latin typeface="Corbel" pitchFamily="34" charset="0"/>
              </a:rPr>
              <a:t>với</a:t>
            </a:r>
            <a:r>
              <a:rPr lang="en-US" sz="1520" smtClean="0">
                <a:solidFill>
                  <a:srgbClr val="000000"/>
                </a:solidFill>
                <a:latin typeface="Corbel" pitchFamily="34" charset="0"/>
              </a:rPr>
              <a:t> </a:t>
            </a:r>
            <a:r>
              <a:rPr lang="en-US" sz="1520" err="1" smtClean="0">
                <a:solidFill>
                  <a:srgbClr val="000000"/>
                </a:solidFill>
                <a:latin typeface="Corbel" pitchFamily="34" charset="0"/>
              </a:rPr>
              <a:t>cách</a:t>
            </a:r>
            <a:r>
              <a:rPr lang="en-US" sz="1520" smtClean="0">
                <a:solidFill>
                  <a:srgbClr val="000000"/>
                </a:solidFill>
                <a:latin typeface="Corbel" pitchFamily="34" charset="0"/>
              </a:rPr>
              <a:t> </a:t>
            </a:r>
            <a:r>
              <a:rPr lang="en-US" sz="1520" err="1" smtClean="0">
                <a:solidFill>
                  <a:srgbClr val="000000"/>
                </a:solidFill>
                <a:latin typeface="Corbel" pitchFamily="34" charset="0"/>
              </a:rPr>
              <a:t>xử</a:t>
            </a:r>
            <a:r>
              <a:rPr lang="en-US" sz="1520" smtClean="0">
                <a:solidFill>
                  <a:srgbClr val="000000"/>
                </a:solidFill>
                <a:latin typeface="Corbel" pitchFamily="34" charset="0"/>
              </a:rPr>
              <a:t> </a:t>
            </a:r>
            <a:r>
              <a:rPr lang="en-US" sz="1520" err="1" smtClean="0">
                <a:solidFill>
                  <a:srgbClr val="000000"/>
                </a:solidFill>
                <a:latin typeface="Corbel" pitchFamily="34" charset="0"/>
              </a:rPr>
              <a:t>lý</a:t>
            </a:r>
            <a:r>
              <a:rPr lang="en-US" sz="1520" smtClean="0">
                <a:solidFill>
                  <a:srgbClr val="000000"/>
                </a:solidFill>
                <a:latin typeface="Corbel" pitchFamily="34" charset="0"/>
              </a:rPr>
              <a:t> </a:t>
            </a:r>
            <a:r>
              <a:rPr lang="en-US" sz="1520" err="1" smtClean="0">
                <a:solidFill>
                  <a:srgbClr val="000000"/>
                </a:solidFill>
                <a:latin typeface="Corbel" pitchFamily="34" charset="0"/>
              </a:rPr>
              <a:t>tình</a:t>
            </a:r>
            <a:r>
              <a:rPr lang="en-US" sz="1520" smtClean="0">
                <a:solidFill>
                  <a:srgbClr val="000000"/>
                </a:solidFill>
                <a:latin typeface="Corbel" pitchFamily="34" charset="0"/>
              </a:rPr>
              <a:t> </a:t>
            </a:r>
            <a:r>
              <a:rPr lang="en-US" sz="1520" err="1" smtClean="0">
                <a:solidFill>
                  <a:srgbClr val="000000"/>
                </a:solidFill>
                <a:latin typeface="Corbel" pitchFamily="34" charset="0"/>
              </a:rPr>
              <a:t>huống</a:t>
            </a:r>
            <a:r>
              <a:rPr lang="en-US" sz="1520" smtClean="0">
                <a:solidFill>
                  <a:srgbClr val="000000"/>
                </a:solidFill>
                <a:latin typeface="Corbel" pitchFamily="34" charset="0"/>
              </a:rPr>
              <a:t> (</a:t>
            </a:r>
            <a:r>
              <a:rPr lang="en-US" sz="1520" err="1" smtClean="0">
                <a:solidFill>
                  <a:srgbClr val="000000"/>
                </a:solidFill>
                <a:latin typeface="Corbel" pitchFamily="34" charset="0"/>
              </a:rPr>
              <a:t>nếu</a:t>
            </a:r>
            <a:r>
              <a:rPr lang="en-US" sz="1520" smtClean="0">
                <a:solidFill>
                  <a:srgbClr val="000000"/>
                </a:solidFill>
                <a:latin typeface="Corbel" pitchFamily="34" charset="0"/>
              </a:rPr>
              <a:t> </a:t>
            </a:r>
            <a:r>
              <a:rPr lang="en-US" sz="1520" err="1" smtClean="0">
                <a:solidFill>
                  <a:srgbClr val="000000"/>
                </a:solidFill>
                <a:latin typeface="Corbel" pitchFamily="34" charset="0"/>
              </a:rPr>
              <a:t>có</a:t>
            </a:r>
            <a:r>
              <a:rPr lang="en-US" sz="1520" smtClean="0">
                <a:solidFill>
                  <a:srgbClr val="000000"/>
                </a:solidFill>
                <a:latin typeface="Corbel" pitchFamily="34" charset="0"/>
              </a:rPr>
              <a:t>).</a:t>
            </a:r>
          </a:p>
        </p:txBody>
      </p:sp>
      <p:sp>
        <p:nvSpPr>
          <p:cNvPr id="10" name="Text Placeholder 2"/>
          <p:cNvSpPr>
            <a:spLocks noGrp="1"/>
          </p:cNvSpPr>
          <p:nvPr>
            <p:ph type="body" idx="4294967295"/>
          </p:nvPr>
        </p:nvSpPr>
        <p:spPr>
          <a:xfrm>
            <a:off x="2411760" y="1491630"/>
            <a:ext cx="6336704" cy="1368152"/>
          </a:xfrm>
          <a:prstGeom prst="rect">
            <a:avLst/>
          </a:prstGeom>
        </p:spPr>
        <p:txBody>
          <a:bodyPr/>
          <a:lstStyle/>
          <a:p>
            <a:pPr marL="0" indent="446088" algn="just">
              <a:spcBef>
                <a:spcPts val="200"/>
              </a:spcBef>
              <a:buNone/>
            </a:pPr>
            <a:r>
              <a:rPr lang="en-US" sz="1520" b="1" smtClean="0">
                <a:solidFill>
                  <a:srgbClr val="000000"/>
                </a:solidFill>
                <a:latin typeface="Corbel" pitchFamily="34" charset="0"/>
              </a:rPr>
              <a:t>b) </a:t>
            </a:r>
            <a:r>
              <a:rPr lang="en-US" sz="1520" b="1" err="1" smtClean="0">
                <a:solidFill>
                  <a:srgbClr val="000000"/>
                </a:solidFill>
                <a:latin typeface="Corbel" pitchFamily="34" charset="0"/>
              </a:rPr>
              <a:t>Xây</a:t>
            </a:r>
            <a:r>
              <a:rPr lang="en-US" sz="1520" b="1" smtClean="0">
                <a:solidFill>
                  <a:srgbClr val="000000"/>
                </a:solidFill>
                <a:latin typeface="Corbel" pitchFamily="34" charset="0"/>
              </a:rPr>
              <a:t> </a:t>
            </a:r>
            <a:r>
              <a:rPr lang="en-US" sz="1520" b="1" err="1" smtClean="0">
                <a:solidFill>
                  <a:srgbClr val="000000"/>
                </a:solidFill>
                <a:latin typeface="Corbel" pitchFamily="34" charset="0"/>
              </a:rPr>
              <a:t>dựng</a:t>
            </a:r>
            <a:r>
              <a:rPr lang="en-US" sz="1520" b="1" smtClean="0">
                <a:solidFill>
                  <a:srgbClr val="000000"/>
                </a:solidFill>
                <a:latin typeface="Corbel" pitchFamily="34" charset="0"/>
              </a:rPr>
              <a:t> </a:t>
            </a:r>
            <a:r>
              <a:rPr lang="en-US" sz="1520" b="1" err="1" smtClean="0">
                <a:solidFill>
                  <a:srgbClr val="000000"/>
                </a:solidFill>
                <a:latin typeface="Corbel" pitchFamily="34" charset="0"/>
              </a:rPr>
              <a:t>kế</a:t>
            </a:r>
            <a:r>
              <a:rPr lang="en-US" sz="1520" b="1" smtClean="0">
                <a:solidFill>
                  <a:srgbClr val="000000"/>
                </a:solidFill>
                <a:latin typeface="Corbel" pitchFamily="34" charset="0"/>
              </a:rPr>
              <a:t> </a:t>
            </a:r>
            <a:r>
              <a:rPr lang="en-US" sz="1520" b="1" err="1" smtClean="0">
                <a:solidFill>
                  <a:srgbClr val="000000"/>
                </a:solidFill>
                <a:latin typeface="Corbel" pitchFamily="34" charset="0"/>
              </a:rPr>
              <a:t>hoạch</a:t>
            </a:r>
            <a:r>
              <a:rPr lang="en-US" sz="1520" b="1" smtClean="0">
                <a:solidFill>
                  <a:srgbClr val="000000"/>
                </a:solidFill>
                <a:latin typeface="Corbel" pitchFamily="34" charset="0"/>
              </a:rPr>
              <a:t> </a:t>
            </a:r>
            <a:r>
              <a:rPr lang="en-US" sz="1520" b="1" err="1" smtClean="0">
                <a:solidFill>
                  <a:srgbClr val="000000"/>
                </a:solidFill>
                <a:latin typeface="Corbel" pitchFamily="34" charset="0"/>
              </a:rPr>
              <a:t>bài</a:t>
            </a:r>
            <a:r>
              <a:rPr lang="en-US" sz="1520" b="1" smtClean="0">
                <a:solidFill>
                  <a:srgbClr val="000000"/>
                </a:solidFill>
                <a:latin typeface="Corbel" pitchFamily="34" charset="0"/>
              </a:rPr>
              <a:t> </a:t>
            </a:r>
            <a:r>
              <a:rPr lang="en-US" sz="1520" b="1" err="1" smtClean="0">
                <a:solidFill>
                  <a:srgbClr val="000000"/>
                </a:solidFill>
                <a:latin typeface="Corbel" pitchFamily="34" charset="0"/>
              </a:rPr>
              <a:t>học</a:t>
            </a:r>
            <a:r>
              <a:rPr lang="en-US" sz="1520" b="1" smtClean="0">
                <a:solidFill>
                  <a:srgbClr val="000000"/>
                </a:solidFill>
                <a:latin typeface="Corbel" pitchFamily="34" charset="0"/>
              </a:rPr>
              <a:t> </a:t>
            </a:r>
            <a:r>
              <a:rPr lang="en-US" sz="1520" b="1" err="1" smtClean="0">
                <a:solidFill>
                  <a:srgbClr val="000000"/>
                </a:solidFill>
                <a:latin typeface="Corbel" pitchFamily="34" charset="0"/>
              </a:rPr>
              <a:t>nghiên</a:t>
            </a:r>
            <a:r>
              <a:rPr lang="en-US" sz="1520" b="1" smtClean="0">
                <a:solidFill>
                  <a:srgbClr val="000000"/>
                </a:solidFill>
                <a:latin typeface="Corbel" pitchFamily="34" charset="0"/>
              </a:rPr>
              <a:t> </a:t>
            </a:r>
            <a:r>
              <a:rPr lang="en-US" sz="1520" b="1" err="1" smtClean="0">
                <a:solidFill>
                  <a:srgbClr val="000000"/>
                </a:solidFill>
                <a:latin typeface="Corbel" pitchFamily="34" charset="0"/>
              </a:rPr>
              <a:t>cứu</a:t>
            </a:r>
            <a:r>
              <a:rPr lang="en-US" sz="1520" b="1" smtClean="0">
                <a:solidFill>
                  <a:srgbClr val="000000"/>
                </a:solidFill>
                <a:latin typeface="Corbel" pitchFamily="34" charset="0"/>
              </a:rPr>
              <a:t> (</a:t>
            </a:r>
            <a:r>
              <a:rPr lang="en-US" sz="1520" b="1" err="1" smtClean="0">
                <a:solidFill>
                  <a:srgbClr val="000000"/>
                </a:solidFill>
                <a:latin typeface="Corbel" pitchFamily="34" charset="0"/>
              </a:rPr>
              <a:t>Thiết</a:t>
            </a:r>
            <a:r>
              <a:rPr lang="en-US" sz="1520" b="1" smtClean="0">
                <a:solidFill>
                  <a:srgbClr val="000000"/>
                </a:solidFill>
                <a:latin typeface="Corbel" pitchFamily="34" charset="0"/>
              </a:rPr>
              <a:t> </a:t>
            </a:r>
            <a:r>
              <a:rPr lang="en-US" sz="1520" b="1" err="1" smtClean="0">
                <a:solidFill>
                  <a:srgbClr val="000000"/>
                </a:solidFill>
                <a:latin typeface="Corbel" pitchFamily="34" charset="0"/>
              </a:rPr>
              <a:t>kế</a:t>
            </a:r>
            <a:r>
              <a:rPr lang="en-US" sz="1520" b="1" smtClean="0">
                <a:solidFill>
                  <a:srgbClr val="000000"/>
                </a:solidFill>
                <a:latin typeface="Corbel" pitchFamily="34" charset="0"/>
              </a:rPr>
              <a:t> </a:t>
            </a:r>
            <a:r>
              <a:rPr lang="en-US" sz="1520" b="1" err="1" smtClean="0">
                <a:solidFill>
                  <a:srgbClr val="000000"/>
                </a:solidFill>
                <a:latin typeface="Corbel" pitchFamily="34" charset="0"/>
              </a:rPr>
              <a:t>bài</a:t>
            </a:r>
            <a:r>
              <a:rPr lang="en-US" sz="1520" b="1" smtClean="0">
                <a:solidFill>
                  <a:srgbClr val="000000"/>
                </a:solidFill>
                <a:latin typeface="Corbel" pitchFamily="34" charset="0"/>
              </a:rPr>
              <a:t> </a:t>
            </a:r>
            <a:r>
              <a:rPr lang="en-US" sz="1520" b="1" err="1" smtClean="0">
                <a:solidFill>
                  <a:srgbClr val="000000"/>
                </a:solidFill>
                <a:latin typeface="Corbel" pitchFamily="34" charset="0"/>
              </a:rPr>
              <a:t>dạy</a:t>
            </a:r>
            <a:r>
              <a:rPr lang="en-US" sz="1520" b="1" smtClean="0">
                <a:solidFill>
                  <a:srgbClr val="000000"/>
                </a:solidFill>
                <a:latin typeface="Corbel" pitchFamily="34" charset="0"/>
              </a:rPr>
              <a:t> minh </a:t>
            </a:r>
            <a:r>
              <a:rPr lang="en-US" sz="1520" b="1" err="1" smtClean="0">
                <a:solidFill>
                  <a:srgbClr val="000000"/>
                </a:solidFill>
                <a:latin typeface="Corbel" pitchFamily="34" charset="0"/>
              </a:rPr>
              <a:t>họa</a:t>
            </a:r>
            <a:r>
              <a:rPr lang="en-US" sz="1520" b="1" smtClean="0">
                <a:solidFill>
                  <a:srgbClr val="000000"/>
                </a:solidFill>
                <a:latin typeface="Corbel" pitchFamily="34" charset="0"/>
              </a:rPr>
              <a:t>)</a:t>
            </a:r>
            <a:endParaRPr lang="en-US" sz="1520">
              <a:solidFill>
                <a:srgbClr val="000000"/>
              </a:solidFill>
              <a:latin typeface="Corbel" pitchFamily="34" charset="0"/>
            </a:endParaRPr>
          </a:p>
          <a:p>
            <a:pPr marL="0" indent="446088" algn="just">
              <a:spcBef>
                <a:spcPts val="200"/>
              </a:spcBef>
              <a:buNone/>
            </a:pPr>
            <a:r>
              <a:rPr lang="en-US" sz="1520" smtClean="0">
                <a:solidFill>
                  <a:srgbClr val="000000"/>
                </a:solidFill>
                <a:latin typeface="Corbel" pitchFamily="34" charset="0"/>
              </a:rPr>
              <a:t>- </a:t>
            </a:r>
            <a:r>
              <a:rPr lang="en-US" sz="1520" err="1" smtClean="0">
                <a:solidFill>
                  <a:srgbClr val="000000"/>
                </a:solidFill>
                <a:latin typeface="Corbel" pitchFamily="34" charset="0"/>
              </a:rPr>
              <a:t>Bài</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 minh </a:t>
            </a:r>
            <a:r>
              <a:rPr lang="en-US" sz="1520" err="1" smtClean="0">
                <a:solidFill>
                  <a:srgbClr val="000000"/>
                </a:solidFill>
                <a:latin typeface="Corbel" pitchFamily="34" charset="0"/>
              </a:rPr>
              <a:t>họa</a:t>
            </a:r>
            <a:r>
              <a:rPr lang="en-US" sz="1520" smtClean="0">
                <a:solidFill>
                  <a:srgbClr val="000000"/>
                </a:solidFill>
                <a:latin typeface="Corbel" pitchFamily="34" charset="0"/>
              </a:rPr>
              <a:t> </a:t>
            </a:r>
            <a:r>
              <a:rPr lang="en-US" sz="1520" err="1" smtClean="0">
                <a:solidFill>
                  <a:srgbClr val="000000"/>
                </a:solidFill>
                <a:latin typeface="Corbel" pitchFamily="34" charset="0"/>
              </a:rPr>
              <a:t>không</a:t>
            </a:r>
            <a:r>
              <a:rPr lang="en-US" sz="1520" smtClean="0">
                <a:solidFill>
                  <a:srgbClr val="000000"/>
                </a:solidFill>
                <a:latin typeface="Corbel" pitchFamily="34" charset="0"/>
              </a:rPr>
              <a:t> </a:t>
            </a:r>
            <a:r>
              <a:rPr lang="en-US" sz="1520" err="1" smtClean="0">
                <a:solidFill>
                  <a:srgbClr val="000000"/>
                </a:solidFill>
                <a:latin typeface="Corbel" pitchFamily="34" charset="0"/>
              </a:rPr>
              <a:t>phải</a:t>
            </a:r>
            <a:r>
              <a:rPr lang="en-US" sz="1520" smtClean="0">
                <a:solidFill>
                  <a:srgbClr val="000000"/>
                </a:solidFill>
                <a:latin typeface="Corbel" pitchFamily="34" charset="0"/>
              </a:rPr>
              <a:t> do </a:t>
            </a:r>
            <a:r>
              <a:rPr lang="en-US" sz="1520" err="1" smtClean="0">
                <a:solidFill>
                  <a:srgbClr val="000000"/>
                </a:solidFill>
                <a:latin typeface="Corbel" pitchFamily="34" charset="0"/>
              </a:rPr>
              <a:t>một</a:t>
            </a:r>
            <a:r>
              <a:rPr lang="en-US" sz="1520" smtClean="0">
                <a:solidFill>
                  <a:srgbClr val="000000"/>
                </a:solidFill>
                <a:latin typeface="Corbel" pitchFamily="34" charset="0"/>
              </a:rPr>
              <a:t> GV </a:t>
            </a:r>
            <a:r>
              <a:rPr lang="en-US" sz="1520" err="1" smtClean="0">
                <a:solidFill>
                  <a:srgbClr val="000000"/>
                </a:solidFill>
                <a:latin typeface="Corbel" pitchFamily="34" charset="0"/>
              </a:rPr>
              <a:t>thiết</a:t>
            </a:r>
            <a:r>
              <a:rPr lang="en-US" sz="1520" smtClean="0">
                <a:solidFill>
                  <a:srgbClr val="000000"/>
                </a:solidFill>
                <a:latin typeface="Corbel" pitchFamily="34" charset="0"/>
              </a:rPr>
              <a:t> </a:t>
            </a:r>
            <a:r>
              <a:rPr lang="en-US" sz="1520" err="1" smtClean="0">
                <a:solidFill>
                  <a:srgbClr val="000000"/>
                </a:solidFill>
                <a:latin typeface="Corbel" pitchFamily="34" charset="0"/>
              </a:rPr>
              <a:t>kế</a:t>
            </a:r>
            <a:r>
              <a:rPr lang="en-US" sz="1520" smtClean="0">
                <a:solidFill>
                  <a:srgbClr val="000000"/>
                </a:solidFill>
                <a:latin typeface="Corbel" pitchFamily="34" charset="0"/>
              </a:rPr>
              <a:t> </a:t>
            </a:r>
            <a:r>
              <a:rPr lang="en-US" sz="1520" err="1" smtClean="0">
                <a:solidFill>
                  <a:srgbClr val="000000"/>
                </a:solidFill>
                <a:latin typeface="Corbel" pitchFamily="34" charset="0"/>
              </a:rPr>
              <a:t>mà</a:t>
            </a:r>
            <a:r>
              <a:rPr lang="en-US" sz="1520" smtClean="0">
                <a:solidFill>
                  <a:srgbClr val="000000"/>
                </a:solidFill>
                <a:latin typeface="Corbel" pitchFamily="34" charset="0"/>
              </a:rPr>
              <a:t> do GV </a:t>
            </a:r>
            <a:r>
              <a:rPr lang="en-US" sz="1520" err="1" smtClean="0">
                <a:solidFill>
                  <a:srgbClr val="000000"/>
                </a:solidFill>
                <a:latin typeface="Corbel" pitchFamily="34" charset="0"/>
              </a:rPr>
              <a:t>trong</a:t>
            </a:r>
            <a:r>
              <a:rPr lang="en-US" sz="1520" smtClean="0">
                <a:solidFill>
                  <a:srgbClr val="000000"/>
                </a:solidFill>
                <a:latin typeface="Corbel" pitchFamily="34" charset="0"/>
              </a:rPr>
              <a:t> </a:t>
            </a:r>
            <a:r>
              <a:rPr lang="en-US" sz="1520" err="1" smtClean="0">
                <a:solidFill>
                  <a:srgbClr val="000000"/>
                </a:solidFill>
                <a:latin typeface="Corbel" pitchFamily="34" charset="0"/>
              </a:rPr>
              <a:t>tổ</a:t>
            </a:r>
            <a:r>
              <a:rPr lang="en-US" sz="1520" smtClean="0">
                <a:solidFill>
                  <a:srgbClr val="000000"/>
                </a:solidFill>
                <a:latin typeface="Corbel" pitchFamily="34" charset="0"/>
              </a:rPr>
              <a:t> </a:t>
            </a:r>
            <a:r>
              <a:rPr lang="en-US" sz="1520" err="1" smtClean="0">
                <a:solidFill>
                  <a:srgbClr val="000000"/>
                </a:solidFill>
                <a:latin typeface="Corbel" pitchFamily="34" charset="0"/>
              </a:rPr>
              <a:t>cùng</a:t>
            </a:r>
            <a:r>
              <a:rPr lang="en-US" sz="1520" smtClean="0">
                <a:solidFill>
                  <a:srgbClr val="000000"/>
                </a:solidFill>
                <a:latin typeface="Corbel" pitchFamily="34" charset="0"/>
              </a:rPr>
              <a:t> </a:t>
            </a:r>
            <a:r>
              <a:rPr lang="en-US" sz="1520" err="1" smtClean="0">
                <a:solidFill>
                  <a:srgbClr val="000000"/>
                </a:solidFill>
                <a:latin typeface="Corbel" pitchFamily="34" charset="0"/>
              </a:rPr>
              <a:t>thiết</a:t>
            </a:r>
            <a:r>
              <a:rPr lang="en-US" sz="1520" smtClean="0">
                <a:solidFill>
                  <a:srgbClr val="000000"/>
                </a:solidFill>
                <a:latin typeface="Corbel" pitchFamily="34" charset="0"/>
              </a:rPr>
              <a:t> </a:t>
            </a:r>
            <a:r>
              <a:rPr lang="en-US" sz="1520" err="1" smtClean="0">
                <a:solidFill>
                  <a:srgbClr val="000000"/>
                </a:solidFill>
                <a:latin typeface="Corbel" pitchFamily="34" charset="0"/>
              </a:rPr>
              <a:t>kế</a:t>
            </a:r>
            <a:r>
              <a:rPr lang="en-US" sz="1520" smtClean="0">
                <a:solidFill>
                  <a:srgbClr val="000000"/>
                </a:solidFill>
                <a:latin typeface="Corbel" pitchFamily="34" charset="0"/>
              </a:rPr>
              <a:t>, </a:t>
            </a:r>
            <a:r>
              <a:rPr lang="en-US" sz="1520" err="1" smtClean="0">
                <a:solidFill>
                  <a:srgbClr val="000000"/>
                </a:solidFill>
                <a:latin typeface="Corbel" pitchFamily="34" charset="0"/>
              </a:rPr>
              <a:t>thảo</a:t>
            </a:r>
            <a:r>
              <a:rPr lang="en-US" sz="1520" smtClean="0">
                <a:solidFill>
                  <a:srgbClr val="000000"/>
                </a:solidFill>
                <a:latin typeface="Corbel" pitchFamily="34" charset="0"/>
              </a:rPr>
              <a:t> </a:t>
            </a:r>
            <a:r>
              <a:rPr lang="en-US" sz="1520" err="1" smtClean="0">
                <a:solidFill>
                  <a:srgbClr val="000000"/>
                </a:solidFill>
                <a:latin typeface="Corbel" pitchFamily="34" charset="0"/>
              </a:rPr>
              <a:t>luận</a:t>
            </a:r>
            <a:r>
              <a:rPr lang="en-US" sz="1520" smtClean="0">
                <a:solidFill>
                  <a:srgbClr val="000000"/>
                </a:solidFill>
                <a:latin typeface="Corbel" pitchFamily="34" charset="0"/>
              </a:rPr>
              <a:t>, </a:t>
            </a:r>
            <a:r>
              <a:rPr lang="en-US" sz="1520" err="1" smtClean="0">
                <a:solidFill>
                  <a:srgbClr val="000000"/>
                </a:solidFill>
                <a:latin typeface="Corbel" pitchFamily="34" charset="0"/>
              </a:rPr>
              <a:t>thống</a:t>
            </a:r>
            <a:r>
              <a:rPr lang="en-US" sz="1520" smtClean="0">
                <a:solidFill>
                  <a:srgbClr val="000000"/>
                </a:solidFill>
                <a:latin typeface="Corbel" pitchFamily="34" charset="0"/>
              </a:rPr>
              <a:t> </a:t>
            </a:r>
            <a:r>
              <a:rPr lang="en-US" sz="1520" err="1" smtClean="0">
                <a:solidFill>
                  <a:srgbClr val="000000"/>
                </a:solidFill>
                <a:latin typeface="Corbel" pitchFamily="34" charset="0"/>
              </a:rPr>
              <a:t>nhất</a:t>
            </a:r>
            <a:r>
              <a:rPr lang="en-US" sz="1520" smtClean="0">
                <a:solidFill>
                  <a:srgbClr val="000000"/>
                </a:solidFill>
                <a:latin typeface="Corbel" pitchFamily="34" charset="0"/>
              </a:rPr>
              <a:t> </a:t>
            </a:r>
            <a:r>
              <a:rPr lang="en-US" sz="1520" err="1" smtClean="0">
                <a:solidFill>
                  <a:srgbClr val="000000"/>
                </a:solidFill>
                <a:latin typeface="Corbel" pitchFamily="34" charset="0"/>
              </a:rPr>
              <a:t>lựa</a:t>
            </a:r>
            <a:r>
              <a:rPr lang="en-US" sz="1520" smtClean="0">
                <a:solidFill>
                  <a:srgbClr val="000000"/>
                </a:solidFill>
                <a:latin typeface="Corbel" pitchFamily="34" charset="0"/>
              </a:rPr>
              <a:t> </a:t>
            </a:r>
            <a:r>
              <a:rPr lang="en-US" sz="1520" err="1" smtClean="0">
                <a:solidFill>
                  <a:srgbClr val="000000"/>
                </a:solidFill>
                <a:latin typeface="Corbel" pitchFamily="34" charset="0"/>
              </a:rPr>
              <a:t>chọn</a:t>
            </a:r>
            <a:r>
              <a:rPr lang="en-US" sz="1520" smtClean="0">
                <a:solidFill>
                  <a:srgbClr val="000000"/>
                </a:solidFill>
                <a:latin typeface="Corbel" pitchFamily="34" charset="0"/>
              </a:rPr>
              <a:t> </a:t>
            </a:r>
            <a:r>
              <a:rPr lang="en-US" sz="1520" err="1" smtClean="0">
                <a:solidFill>
                  <a:srgbClr val="000000"/>
                </a:solidFill>
                <a:latin typeface="Corbel" pitchFamily="34" charset="0"/>
              </a:rPr>
              <a:t>phương</a:t>
            </a:r>
            <a:r>
              <a:rPr lang="en-US" sz="1520" smtClean="0">
                <a:solidFill>
                  <a:srgbClr val="000000"/>
                </a:solidFill>
                <a:latin typeface="Corbel" pitchFamily="34" charset="0"/>
              </a:rPr>
              <a:t> </a:t>
            </a:r>
            <a:r>
              <a:rPr lang="en-US" sz="1520" err="1" smtClean="0">
                <a:solidFill>
                  <a:srgbClr val="000000"/>
                </a:solidFill>
                <a:latin typeface="Corbel" pitchFamily="34" charset="0"/>
              </a:rPr>
              <a:t>án</a:t>
            </a:r>
            <a:r>
              <a:rPr lang="en-US" sz="1520" smtClean="0">
                <a:solidFill>
                  <a:srgbClr val="000000"/>
                </a:solidFill>
                <a:latin typeface="Corbel" pitchFamily="34" charset="0"/>
              </a:rPr>
              <a:t> </a:t>
            </a:r>
            <a:r>
              <a:rPr lang="en-US" sz="1520" err="1" smtClean="0">
                <a:solidFill>
                  <a:srgbClr val="000000"/>
                </a:solidFill>
                <a:latin typeface="Corbel" pitchFamily="34" charset="0"/>
              </a:rPr>
              <a:t>tối</a:t>
            </a:r>
            <a:r>
              <a:rPr lang="en-US" sz="1520" smtClean="0">
                <a:solidFill>
                  <a:srgbClr val="000000"/>
                </a:solidFill>
                <a:latin typeface="Corbel" pitchFamily="34" charset="0"/>
              </a:rPr>
              <a:t> </a:t>
            </a:r>
            <a:r>
              <a:rPr lang="en-US" sz="1520" err="1" smtClean="0">
                <a:solidFill>
                  <a:srgbClr val="000000"/>
                </a:solidFill>
                <a:latin typeface="Corbel" pitchFamily="34" charset="0"/>
              </a:rPr>
              <a:t>ưu</a:t>
            </a:r>
            <a:r>
              <a:rPr lang="en-US" sz="1520" smtClean="0">
                <a:solidFill>
                  <a:srgbClr val="000000"/>
                </a:solidFill>
                <a:latin typeface="Corbel" pitchFamily="34" charset="0"/>
              </a:rPr>
              <a:t> </a:t>
            </a:r>
            <a:r>
              <a:rPr lang="en-US" sz="1520" err="1" smtClean="0">
                <a:solidFill>
                  <a:srgbClr val="000000"/>
                </a:solidFill>
                <a:latin typeface="Corbel" pitchFamily="34" charset="0"/>
              </a:rPr>
              <a:t>nhất</a:t>
            </a:r>
            <a:r>
              <a:rPr lang="en-US" sz="1520" smtClean="0">
                <a:solidFill>
                  <a:srgbClr val="000000"/>
                </a:solidFill>
                <a:latin typeface="Corbel" pitchFamily="34" charset="0"/>
              </a:rPr>
              <a:t>. </a:t>
            </a:r>
            <a:r>
              <a:rPr lang="en-US" sz="1520" err="1" smtClean="0">
                <a:solidFill>
                  <a:srgbClr val="000000"/>
                </a:solidFill>
                <a:latin typeface="Corbel" pitchFamily="34" charset="0"/>
              </a:rPr>
              <a:t>Việc</a:t>
            </a:r>
            <a:r>
              <a:rPr lang="en-US" sz="1520" smtClean="0">
                <a:solidFill>
                  <a:srgbClr val="000000"/>
                </a:solidFill>
                <a:latin typeface="Corbel" pitchFamily="34" charset="0"/>
              </a:rPr>
              <a:t> </a:t>
            </a:r>
            <a:r>
              <a:rPr lang="en-US" sz="1520" err="1" smtClean="0">
                <a:solidFill>
                  <a:srgbClr val="000000"/>
                </a:solidFill>
                <a:latin typeface="Corbel" pitchFamily="34" charset="0"/>
              </a:rPr>
              <a:t>thiết</a:t>
            </a:r>
            <a:r>
              <a:rPr lang="en-US" sz="1520" smtClean="0">
                <a:solidFill>
                  <a:srgbClr val="000000"/>
                </a:solidFill>
                <a:latin typeface="Corbel" pitchFamily="34" charset="0"/>
              </a:rPr>
              <a:t> </a:t>
            </a:r>
            <a:r>
              <a:rPr lang="en-US" sz="1520" err="1" smtClean="0">
                <a:solidFill>
                  <a:srgbClr val="000000"/>
                </a:solidFill>
                <a:latin typeface="Corbel" pitchFamily="34" charset="0"/>
              </a:rPr>
              <a:t>kế</a:t>
            </a:r>
            <a:r>
              <a:rPr lang="en-US" sz="1520" smtClean="0">
                <a:solidFill>
                  <a:srgbClr val="000000"/>
                </a:solidFill>
                <a:latin typeface="Corbel" pitchFamily="34" charset="0"/>
              </a:rPr>
              <a:t> </a:t>
            </a:r>
            <a:r>
              <a:rPr lang="en-US" sz="1520" err="1" smtClean="0">
                <a:solidFill>
                  <a:srgbClr val="000000"/>
                </a:solidFill>
                <a:latin typeface="Corbel" pitchFamily="34" charset="0"/>
              </a:rPr>
              <a:t>bài</a:t>
            </a:r>
            <a:r>
              <a:rPr lang="en-US" sz="1520" smtClean="0">
                <a:solidFill>
                  <a:srgbClr val="000000"/>
                </a:solidFill>
                <a:latin typeface="Corbel" pitchFamily="34" charset="0"/>
              </a:rPr>
              <a:t> </a:t>
            </a:r>
            <a:r>
              <a:rPr lang="en-US" sz="1520" err="1" smtClean="0">
                <a:solidFill>
                  <a:srgbClr val="000000"/>
                </a:solidFill>
                <a:latin typeface="Corbel" pitchFamily="34" charset="0"/>
              </a:rPr>
              <a:t>soạn</a:t>
            </a:r>
            <a:r>
              <a:rPr lang="en-US" sz="1520" smtClean="0">
                <a:solidFill>
                  <a:srgbClr val="000000"/>
                </a:solidFill>
                <a:latin typeface="Corbel" pitchFamily="34" charset="0"/>
              </a:rPr>
              <a:t> </a:t>
            </a:r>
            <a:r>
              <a:rPr lang="en-US" sz="1520" err="1" smtClean="0">
                <a:solidFill>
                  <a:srgbClr val="000000"/>
                </a:solidFill>
                <a:latin typeface="Corbel" pitchFamily="34" charset="0"/>
              </a:rPr>
              <a:t>không</a:t>
            </a:r>
            <a:r>
              <a:rPr lang="en-US" sz="1520" smtClean="0">
                <a:solidFill>
                  <a:srgbClr val="000000"/>
                </a:solidFill>
                <a:latin typeface="Corbel" pitchFamily="34" charset="0"/>
              </a:rPr>
              <a:t> </a:t>
            </a:r>
            <a:r>
              <a:rPr lang="en-US" sz="1520" err="1" smtClean="0">
                <a:solidFill>
                  <a:srgbClr val="000000"/>
                </a:solidFill>
                <a:latin typeface="Corbel" pitchFamily="34" charset="0"/>
              </a:rPr>
              <a:t>nhất</a:t>
            </a:r>
            <a:r>
              <a:rPr lang="en-US" sz="1520" smtClean="0">
                <a:solidFill>
                  <a:srgbClr val="000000"/>
                </a:solidFill>
                <a:latin typeface="Corbel" pitchFamily="34" charset="0"/>
              </a:rPr>
              <a:t> </a:t>
            </a:r>
            <a:r>
              <a:rPr lang="en-US" sz="1520" err="1" smtClean="0">
                <a:solidFill>
                  <a:srgbClr val="000000"/>
                </a:solidFill>
                <a:latin typeface="Corbel" pitchFamily="34" charset="0"/>
              </a:rPr>
              <a:t>thiết</a:t>
            </a:r>
            <a:r>
              <a:rPr lang="en-US" sz="1520" smtClean="0">
                <a:solidFill>
                  <a:srgbClr val="000000"/>
                </a:solidFill>
                <a:latin typeface="Corbel" pitchFamily="34" charset="0"/>
              </a:rPr>
              <a:t> </a:t>
            </a:r>
            <a:r>
              <a:rPr lang="en-US" sz="1520" err="1" smtClean="0">
                <a:solidFill>
                  <a:srgbClr val="000000"/>
                </a:solidFill>
                <a:latin typeface="Corbel" pitchFamily="34" charset="0"/>
              </a:rPr>
              <a:t>phụ</a:t>
            </a:r>
            <a:r>
              <a:rPr lang="en-US" sz="1520" smtClean="0">
                <a:solidFill>
                  <a:srgbClr val="000000"/>
                </a:solidFill>
                <a:latin typeface="Corbel" pitchFamily="34" charset="0"/>
              </a:rPr>
              <a:t> </a:t>
            </a:r>
            <a:r>
              <a:rPr lang="en-US" sz="1520" err="1" smtClean="0">
                <a:solidFill>
                  <a:srgbClr val="000000"/>
                </a:solidFill>
                <a:latin typeface="Corbel" pitchFamily="34" charset="0"/>
              </a:rPr>
              <a:t>thuộc</a:t>
            </a:r>
            <a:r>
              <a:rPr lang="en-US" sz="1520" smtClean="0">
                <a:solidFill>
                  <a:srgbClr val="000000"/>
                </a:solidFill>
                <a:latin typeface="Corbel" pitchFamily="34" charset="0"/>
              </a:rPr>
              <a:t> </a:t>
            </a:r>
            <a:r>
              <a:rPr lang="en-US" sz="1520" err="1" smtClean="0">
                <a:solidFill>
                  <a:srgbClr val="000000"/>
                </a:solidFill>
                <a:latin typeface="Corbel" pitchFamily="34" charset="0"/>
              </a:rPr>
              <a:t>máy</a:t>
            </a:r>
            <a:r>
              <a:rPr lang="en-US" sz="1520" smtClean="0">
                <a:solidFill>
                  <a:srgbClr val="000000"/>
                </a:solidFill>
                <a:latin typeface="Corbel" pitchFamily="34" charset="0"/>
              </a:rPr>
              <a:t> </a:t>
            </a:r>
            <a:r>
              <a:rPr lang="en-US" sz="1520" err="1" smtClean="0">
                <a:solidFill>
                  <a:srgbClr val="000000"/>
                </a:solidFill>
                <a:latin typeface="Corbel" pitchFamily="34" charset="0"/>
              </a:rPr>
              <a:t>móc</a:t>
            </a:r>
            <a:r>
              <a:rPr lang="en-US" sz="1520" smtClean="0">
                <a:solidFill>
                  <a:srgbClr val="000000"/>
                </a:solidFill>
                <a:latin typeface="Corbel" pitchFamily="34" charset="0"/>
              </a:rPr>
              <a:t> </a:t>
            </a:r>
            <a:r>
              <a:rPr lang="en-US" sz="1520" err="1" smtClean="0">
                <a:solidFill>
                  <a:srgbClr val="000000"/>
                </a:solidFill>
                <a:latin typeface="Corbel" pitchFamily="34" charset="0"/>
              </a:rPr>
              <a:t>vào</a:t>
            </a:r>
            <a:r>
              <a:rPr lang="en-US" sz="1520" smtClean="0">
                <a:solidFill>
                  <a:srgbClr val="000000"/>
                </a:solidFill>
                <a:latin typeface="Corbel" pitchFamily="34" charset="0"/>
              </a:rPr>
              <a:t> </a:t>
            </a:r>
            <a:r>
              <a:rPr lang="en-US" sz="1520" err="1" smtClean="0">
                <a:solidFill>
                  <a:srgbClr val="000000"/>
                </a:solidFill>
                <a:latin typeface="Corbel" pitchFamily="34" charset="0"/>
              </a:rPr>
              <a:t>quy</a:t>
            </a:r>
            <a:r>
              <a:rPr lang="en-US" sz="1520" smtClean="0">
                <a:solidFill>
                  <a:srgbClr val="000000"/>
                </a:solidFill>
                <a:latin typeface="Corbel" pitchFamily="34" charset="0"/>
              </a:rPr>
              <a:t> </a:t>
            </a:r>
            <a:r>
              <a:rPr lang="en-US" sz="1520" err="1" smtClean="0">
                <a:solidFill>
                  <a:srgbClr val="000000"/>
                </a:solidFill>
                <a:latin typeface="Corbel" pitchFamily="34" charset="0"/>
              </a:rPr>
              <a:t>trình</a:t>
            </a:r>
            <a:r>
              <a:rPr lang="en-US" sz="1520" smtClean="0">
                <a:solidFill>
                  <a:srgbClr val="000000"/>
                </a:solidFill>
                <a:latin typeface="Corbel" pitchFamily="34" charset="0"/>
              </a:rPr>
              <a:t> </a:t>
            </a:r>
            <a:r>
              <a:rPr lang="en-US" sz="1520" err="1" smtClean="0">
                <a:solidFill>
                  <a:srgbClr val="000000"/>
                </a:solidFill>
                <a:latin typeface="Corbel" pitchFamily="34" charset="0"/>
              </a:rPr>
              <a:t>nhất</a:t>
            </a:r>
            <a:r>
              <a:rPr lang="en-US" sz="1520" smtClean="0">
                <a:solidFill>
                  <a:srgbClr val="000000"/>
                </a:solidFill>
                <a:latin typeface="Corbel" pitchFamily="34" charset="0"/>
              </a:rPr>
              <a:t> </a:t>
            </a:r>
            <a:r>
              <a:rPr lang="en-US" sz="1520" err="1" smtClean="0">
                <a:solidFill>
                  <a:srgbClr val="000000"/>
                </a:solidFill>
                <a:latin typeface="Corbel" pitchFamily="34" charset="0"/>
              </a:rPr>
              <a:t>định</a:t>
            </a:r>
            <a:r>
              <a:rPr lang="en-US" sz="1520" smtClean="0">
                <a:solidFill>
                  <a:srgbClr val="000000"/>
                </a:solidFill>
                <a:latin typeface="Corbel" pitchFamily="34" charset="0"/>
              </a:rPr>
              <a:t> </a:t>
            </a:r>
            <a:r>
              <a:rPr lang="en-US" sz="1520" err="1" smtClean="0">
                <a:solidFill>
                  <a:srgbClr val="000000"/>
                </a:solidFill>
                <a:latin typeface="Corbel" pitchFamily="34" charset="0"/>
              </a:rPr>
              <a:t>mà</a:t>
            </a:r>
            <a:r>
              <a:rPr lang="en-US" sz="1520" smtClean="0">
                <a:solidFill>
                  <a:srgbClr val="000000"/>
                </a:solidFill>
                <a:latin typeface="Corbel" pitchFamily="34" charset="0"/>
              </a:rPr>
              <a:t> </a:t>
            </a:r>
            <a:r>
              <a:rPr lang="en-US" sz="1520" err="1" smtClean="0">
                <a:solidFill>
                  <a:srgbClr val="000000"/>
                </a:solidFill>
                <a:latin typeface="Corbel" pitchFamily="34" charset="0"/>
              </a:rPr>
              <a:t>dựa</a:t>
            </a:r>
            <a:r>
              <a:rPr lang="en-US" sz="1520" smtClean="0">
                <a:solidFill>
                  <a:srgbClr val="000000"/>
                </a:solidFill>
                <a:latin typeface="Corbel" pitchFamily="34" charset="0"/>
              </a:rPr>
              <a:t> </a:t>
            </a:r>
            <a:r>
              <a:rPr lang="en-US" sz="1520" err="1" smtClean="0">
                <a:solidFill>
                  <a:srgbClr val="000000"/>
                </a:solidFill>
                <a:latin typeface="Corbel" pitchFamily="34" charset="0"/>
              </a:rPr>
              <a:t>vào</a:t>
            </a:r>
            <a:r>
              <a:rPr lang="en-US" sz="1520" smtClean="0">
                <a:solidFill>
                  <a:srgbClr val="000000"/>
                </a:solidFill>
                <a:latin typeface="Corbel" pitchFamily="34" charset="0"/>
              </a:rPr>
              <a:t> </a:t>
            </a:r>
            <a:r>
              <a:rPr lang="en-US" sz="1520" err="1" smtClean="0">
                <a:solidFill>
                  <a:srgbClr val="000000"/>
                </a:solidFill>
                <a:latin typeface="Corbel" pitchFamily="34" charset="0"/>
              </a:rPr>
              <a:t>mục</a:t>
            </a:r>
            <a:r>
              <a:rPr lang="en-US" sz="1520" smtClean="0">
                <a:solidFill>
                  <a:srgbClr val="000000"/>
                </a:solidFill>
                <a:latin typeface="Corbel" pitchFamily="34" charset="0"/>
              </a:rPr>
              <a:t> </a:t>
            </a:r>
            <a:r>
              <a:rPr lang="en-US" sz="1520" err="1" smtClean="0">
                <a:solidFill>
                  <a:srgbClr val="000000"/>
                </a:solidFill>
                <a:latin typeface="Corbel" pitchFamily="34" charset="0"/>
              </a:rPr>
              <a:t>tiêu</a:t>
            </a:r>
            <a:r>
              <a:rPr lang="en-US" sz="1520" smtClean="0">
                <a:solidFill>
                  <a:srgbClr val="000000"/>
                </a:solidFill>
                <a:latin typeface="Corbel" pitchFamily="34" charset="0"/>
              </a:rPr>
              <a:t> </a:t>
            </a:r>
            <a:r>
              <a:rPr lang="en-US" sz="1520" err="1" smtClean="0">
                <a:solidFill>
                  <a:srgbClr val="000000"/>
                </a:solidFill>
                <a:latin typeface="Corbel" pitchFamily="34" charset="0"/>
              </a:rPr>
              <a:t>bài</a:t>
            </a:r>
            <a:r>
              <a:rPr lang="en-US" sz="1520" smtClean="0">
                <a:solidFill>
                  <a:srgbClr val="000000"/>
                </a:solidFill>
                <a:latin typeface="Corbel" pitchFamily="34" charset="0"/>
              </a:rPr>
              <a:t> </a:t>
            </a:r>
            <a:r>
              <a:rPr lang="en-US" sz="1520" err="1" smtClean="0">
                <a:solidFill>
                  <a:srgbClr val="000000"/>
                </a:solidFill>
                <a:latin typeface="Corbel" pitchFamily="34" charset="0"/>
              </a:rPr>
              <a:t>học</a:t>
            </a:r>
            <a:r>
              <a:rPr lang="en-US" sz="1520" smtClean="0">
                <a:solidFill>
                  <a:srgbClr val="000000"/>
                </a:solidFill>
                <a:latin typeface="Corbel" pitchFamily="34" charset="0"/>
              </a:rPr>
              <a:t> </a:t>
            </a:r>
            <a:r>
              <a:rPr lang="en-US" sz="1520" err="1" smtClean="0">
                <a:solidFill>
                  <a:srgbClr val="000000"/>
                </a:solidFill>
                <a:latin typeface="Corbel" pitchFamily="34" charset="0"/>
              </a:rPr>
              <a:t>đã</a:t>
            </a:r>
            <a:r>
              <a:rPr lang="en-US" sz="1520" smtClean="0">
                <a:solidFill>
                  <a:srgbClr val="000000"/>
                </a:solidFill>
                <a:latin typeface="Corbel" pitchFamily="34" charset="0"/>
              </a:rPr>
              <a:t> </a:t>
            </a:r>
            <a:r>
              <a:rPr lang="en-US" sz="1520" err="1" smtClean="0">
                <a:solidFill>
                  <a:srgbClr val="000000"/>
                </a:solidFill>
                <a:latin typeface="Corbel" pitchFamily="34" charset="0"/>
              </a:rPr>
              <a:t>đề</a:t>
            </a:r>
            <a:r>
              <a:rPr lang="en-US" sz="1520" smtClean="0">
                <a:solidFill>
                  <a:srgbClr val="000000"/>
                </a:solidFill>
                <a:latin typeface="Corbel" pitchFamily="34" charset="0"/>
              </a:rPr>
              <a:t> </a:t>
            </a:r>
            <a:r>
              <a:rPr lang="en-US" sz="1520" err="1" smtClean="0">
                <a:solidFill>
                  <a:srgbClr val="000000"/>
                </a:solidFill>
                <a:latin typeface="Corbel" pitchFamily="34" charset="0"/>
              </a:rPr>
              <a:t>ra</a:t>
            </a:r>
            <a:r>
              <a:rPr lang="en-US" sz="1520" smtClean="0">
                <a:solidFill>
                  <a:srgbClr val="000000"/>
                </a:solidFill>
                <a:latin typeface="Corbel" pitchFamily="34" charset="0"/>
              </a:rPr>
              <a:t> </a:t>
            </a:r>
            <a:r>
              <a:rPr lang="en-US" sz="1520" err="1" smtClean="0">
                <a:solidFill>
                  <a:srgbClr val="000000"/>
                </a:solidFill>
                <a:latin typeface="Corbel" pitchFamily="34" charset="0"/>
              </a:rPr>
              <a:t>để</a:t>
            </a:r>
            <a:r>
              <a:rPr lang="en-US" sz="1520" smtClean="0">
                <a:solidFill>
                  <a:srgbClr val="000000"/>
                </a:solidFill>
                <a:latin typeface="Corbel" pitchFamily="34" charset="0"/>
              </a:rPr>
              <a:t> </a:t>
            </a:r>
            <a:r>
              <a:rPr lang="en-US" sz="1520" err="1" smtClean="0">
                <a:solidFill>
                  <a:srgbClr val="000000"/>
                </a:solidFill>
                <a:latin typeface="Corbel" pitchFamily="34" charset="0"/>
              </a:rPr>
              <a:t>thiết</a:t>
            </a:r>
            <a:r>
              <a:rPr lang="en-US" sz="1520" smtClean="0">
                <a:solidFill>
                  <a:srgbClr val="000000"/>
                </a:solidFill>
                <a:latin typeface="Corbel" pitchFamily="34" charset="0"/>
              </a:rPr>
              <a:t> </a:t>
            </a:r>
            <a:r>
              <a:rPr lang="en-US" sz="1520" err="1" smtClean="0">
                <a:solidFill>
                  <a:srgbClr val="000000"/>
                </a:solidFill>
                <a:latin typeface="Corbel" pitchFamily="34" charset="0"/>
              </a:rPr>
              <a:t>kế</a:t>
            </a:r>
            <a:r>
              <a:rPr lang="en-US" sz="1520" smtClean="0">
                <a:solidFill>
                  <a:srgbClr val="000000"/>
                </a:solidFill>
                <a:latin typeface="Corbel" pitchFamily="34" charset="0"/>
              </a:rPr>
              <a:t> </a:t>
            </a:r>
            <a:r>
              <a:rPr lang="en-US" sz="1520" err="1" smtClean="0">
                <a:solidFill>
                  <a:srgbClr val="000000"/>
                </a:solidFill>
                <a:latin typeface="Corbel" pitchFamily="34" charset="0"/>
              </a:rPr>
              <a:t>cho</a:t>
            </a:r>
            <a:r>
              <a:rPr lang="en-US" sz="1520" smtClean="0">
                <a:solidFill>
                  <a:srgbClr val="000000"/>
                </a:solidFill>
                <a:latin typeface="Corbel" pitchFamily="34" charset="0"/>
              </a:rPr>
              <a:t> </a:t>
            </a:r>
            <a:r>
              <a:rPr lang="en-US" sz="1520" err="1" smtClean="0">
                <a:solidFill>
                  <a:srgbClr val="000000"/>
                </a:solidFill>
                <a:latin typeface="Corbel" pitchFamily="34" charset="0"/>
              </a:rPr>
              <a:t>phù</a:t>
            </a:r>
            <a:r>
              <a:rPr lang="en-US" sz="1520" smtClean="0">
                <a:solidFill>
                  <a:srgbClr val="000000"/>
                </a:solidFill>
                <a:latin typeface="Corbel" pitchFamily="34" charset="0"/>
              </a:rPr>
              <a:t> </a:t>
            </a:r>
            <a:r>
              <a:rPr lang="en-US" sz="1520" err="1" smtClean="0">
                <a:solidFill>
                  <a:srgbClr val="000000"/>
                </a:solidFill>
                <a:latin typeface="Corbel" pitchFamily="34" charset="0"/>
              </a:rPr>
              <a:t>hợp</a:t>
            </a:r>
            <a:r>
              <a:rPr lang="en-US" sz="1520" smtClean="0">
                <a:solidFill>
                  <a:srgbClr val="000000"/>
                </a:solidFill>
                <a:latin typeface="Corbel" pitchFamily="34" charset="0"/>
              </a:rPr>
              <a:t>.</a:t>
            </a:r>
          </a:p>
        </p:txBody>
      </p:sp>
      <p:sp>
        <p:nvSpPr>
          <p:cNvPr id="12" name="Text Placeholder 2"/>
          <p:cNvSpPr>
            <a:spLocks noGrp="1"/>
          </p:cNvSpPr>
          <p:nvPr>
            <p:ph type="body" idx="4294967295"/>
          </p:nvPr>
        </p:nvSpPr>
        <p:spPr>
          <a:xfrm>
            <a:off x="467544" y="3695414"/>
            <a:ext cx="7560840" cy="1080120"/>
          </a:xfrm>
          <a:prstGeom prst="rect">
            <a:avLst/>
          </a:prstGeom>
        </p:spPr>
        <p:txBody>
          <a:bodyPr/>
          <a:lstStyle/>
          <a:p>
            <a:pPr marL="0" indent="2328863" algn="just">
              <a:spcBef>
                <a:spcPts val="200"/>
              </a:spcBef>
              <a:buNone/>
            </a:pPr>
            <a:r>
              <a:rPr lang="en-US" sz="1520" smtClean="0">
                <a:solidFill>
                  <a:srgbClr val="000000"/>
                </a:solidFill>
                <a:latin typeface="Corbel" pitchFamily="34" charset="0"/>
              </a:rPr>
              <a:t>- </a:t>
            </a:r>
            <a:r>
              <a:rPr lang="en-US" sz="1520" err="1" smtClean="0">
                <a:solidFill>
                  <a:srgbClr val="000000"/>
                </a:solidFill>
                <a:latin typeface="Corbel" pitchFamily="34" charset="0"/>
              </a:rPr>
              <a:t>Sau</a:t>
            </a:r>
            <a:r>
              <a:rPr lang="en-US" sz="1520" smtClean="0">
                <a:solidFill>
                  <a:srgbClr val="000000"/>
                </a:solidFill>
                <a:latin typeface="Corbel" pitchFamily="34" charset="0"/>
              </a:rPr>
              <a:t> </a:t>
            </a:r>
            <a:r>
              <a:rPr lang="en-US" sz="1520" err="1" smtClean="0">
                <a:solidFill>
                  <a:srgbClr val="000000"/>
                </a:solidFill>
                <a:latin typeface="Corbel" pitchFamily="34" charset="0"/>
              </a:rPr>
              <a:t>khi</a:t>
            </a:r>
            <a:r>
              <a:rPr lang="en-US" sz="1520" smtClean="0">
                <a:solidFill>
                  <a:srgbClr val="000000"/>
                </a:solidFill>
                <a:latin typeface="Corbel" pitchFamily="34" charset="0"/>
              </a:rPr>
              <a:t> </a:t>
            </a:r>
            <a:r>
              <a:rPr lang="en-US" sz="1520" err="1" smtClean="0">
                <a:solidFill>
                  <a:srgbClr val="000000"/>
                </a:solidFill>
                <a:latin typeface="Corbel" pitchFamily="34" charset="0"/>
              </a:rPr>
              <a:t>kết</a:t>
            </a:r>
            <a:r>
              <a:rPr lang="en-US" sz="1520" smtClean="0">
                <a:solidFill>
                  <a:srgbClr val="000000"/>
                </a:solidFill>
                <a:latin typeface="Corbel" pitchFamily="34" charset="0"/>
              </a:rPr>
              <a:t> </a:t>
            </a:r>
            <a:r>
              <a:rPr lang="en-US" sz="1520" err="1" smtClean="0">
                <a:solidFill>
                  <a:srgbClr val="000000"/>
                </a:solidFill>
                <a:latin typeface="Corbel" pitchFamily="34" charset="0"/>
              </a:rPr>
              <a:t>thúc</a:t>
            </a:r>
            <a:r>
              <a:rPr lang="en-US" sz="1520" smtClean="0">
                <a:solidFill>
                  <a:srgbClr val="000000"/>
                </a:solidFill>
                <a:latin typeface="Corbel" pitchFamily="34" charset="0"/>
              </a:rPr>
              <a:t> </a:t>
            </a:r>
            <a:r>
              <a:rPr lang="en-US" sz="1520" err="1" smtClean="0">
                <a:solidFill>
                  <a:srgbClr val="000000"/>
                </a:solidFill>
                <a:latin typeface="Corbel" pitchFamily="34" charset="0"/>
              </a:rPr>
              <a:t>cuộc</a:t>
            </a:r>
            <a:r>
              <a:rPr lang="en-US" sz="1520" smtClean="0">
                <a:solidFill>
                  <a:srgbClr val="000000"/>
                </a:solidFill>
                <a:latin typeface="Corbel" pitchFamily="34" charset="0"/>
              </a:rPr>
              <a:t> </a:t>
            </a:r>
            <a:r>
              <a:rPr lang="en-US" sz="1520" err="1" smtClean="0">
                <a:solidFill>
                  <a:srgbClr val="000000"/>
                </a:solidFill>
                <a:latin typeface="Corbel" pitchFamily="34" charset="0"/>
              </a:rPr>
              <a:t>thảo</a:t>
            </a:r>
            <a:r>
              <a:rPr lang="en-US" sz="1520" smtClean="0">
                <a:solidFill>
                  <a:srgbClr val="000000"/>
                </a:solidFill>
                <a:latin typeface="Corbel" pitchFamily="34" charset="0"/>
              </a:rPr>
              <a:t> </a:t>
            </a:r>
            <a:r>
              <a:rPr lang="en-US" sz="1520" err="1" smtClean="0">
                <a:solidFill>
                  <a:srgbClr val="000000"/>
                </a:solidFill>
                <a:latin typeface="Corbel" pitchFamily="34" charset="0"/>
              </a:rPr>
              <a:t>luận</a:t>
            </a:r>
            <a:r>
              <a:rPr lang="en-US" sz="1520" smtClean="0">
                <a:solidFill>
                  <a:srgbClr val="000000"/>
                </a:solidFill>
                <a:latin typeface="Corbel" pitchFamily="34" charset="0"/>
              </a:rPr>
              <a:t>, </a:t>
            </a:r>
            <a:r>
              <a:rPr lang="en-US" sz="1520" err="1" smtClean="0">
                <a:solidFill>
                  <a:srgbClr val="000000"/>
                </a:solidFill>
                <a:latin typeface="Corbel" pitchFamily="34" charset="0"/>
              </a:rPr>
              <a:t>một</a:t>
            </a:r>
            <a:r>
              <a:rPr lang="en-US" sz="1520" smtClean="0">
                <a:solidFill>
                  <a:srgbClr val="000000"/>
                </a:solidFill>
                <a:latin typeface="Corbel" pitchFamily="34" charset="0"/>
              </a:rPr>
              <a:t> GV </a:t>
            </a:r>
            <a:r>
              <a:rPr lang="en-US" sz="1520" err="1" smtClean="0">
                <a:solidFill>
                  <a:srgbClr val="000000"/>
                </a:solidFill>
                <a:latin typeface="Corbel" pitchFamily="34" charset="0"/>
              </a:rPr>
              <a:t>trong</a:t>
            </a:r>
            <a:r>
              <a:rPr lang="en-US" sz="1520" smtClean="0">
                <a:solidFill>
                  <a:srgbClr val="000000"/>
                </a:solidFill>
                <a:latin typeface="Corbel" pitchFamily="34" charset="0"/>
              </a:rPr>
              <a:t> </a:t>
            </a:r>
            <a:r>
              <a:rPr lang="en-US" sz="1520" err="1" smtClean="0">
                <a:solidFill>
                  <a:srgbClr val="000000"/>
                </a:solidFill>
                <a:latin typeface="Corbel" pitchFamily="34" charset="0"/>
              </a:rPr>
              <a:t>nhóm</a:t>
            </a:r>
            <a:r>
              <a:rPr lang="en-US" sz="1520" smtClean="0">
                <a:solidFill>
                  <a:srgbClr val="000000"/>
                </a:solidFill>
                <a:latin typeface="Corbel" pitchFamily="34" charset="0"/>
              </a:rPr>
              <a:t> (</a:t>
            </a:r>
            <a:r>
              <a:rPr lang="en-US" sz="1520" err="1" smtClean="0">
                <a:solidFill>
                  <a:srgbClr val="000000"/>
                </a:solidFill>
                <a:latin typeface="Corbel" pitchFamily="34" charset="0"/>
              </a:rPr>
              <a:t>người</a:t>
            </a:r>
            <a:r>
              <a:rPr lang="en-US" sz="1520" smtClean="0">
                <a:solidFill>
                  <a:srgbClr val="000000"/>
                </a:solidFill>
                <a:latin typeface="Corbel" pitchFamily="34" charset="0"/>
              </a:rPr>
              <a:t> </a:t>
            </a:r>
            <a:r>
              <a:rPr lang="en-US" sz="1520" err="1" smtClean="0">
                <a:solidFill>
                  <a:srgbClr val="000000"/>
                </a:solidFill>
                <a:latin typeface="Corbel" pitchFamily="34" charset="0"/>
              </a:rPr>
              <a:t>được</a:t>
            </a:r>
            <a:r>
              <a:rPr lang="en-US" sz="1520" smtClean="0">
                <a:solidFill>
                  <a:srgbClr val="000000"/>
                </a:solidFill>
                <a:latin typeface="Corbel" pitchFamily="34" charset="0"/>
              </a:rPr>
              <a:t> </a:t>
            </a:r>
            <a:r>
              <a:rPr lang="en-US" sz="1520" err="1" smtClean="0">
                <a:solidFill>
                  <a:srgbClr val="000000"/>
                </a:solidFill>
                <a:latin typeface="Corbel" pitchFamily="34" charset="0"/>
              </a:rPr>
              <a:t>cử</a:t>
            </a:r>
            <a:r>
              <a:rPr lang="en-US" sz="1520" smtClean="0">
                <a:solidFill>
                  <a:srgbClr val="000000"/>
                </a:solidFill>
                <a:latin typeface="Corbel" pitchFamily="34" charset="0"/>
              </a:rPr>
              <a:t> </a:t>
            </a:r>
            <a:r>
              <a:rPr lang="en-US" sz="1520" err="1" smtClean="0">
                <a:solidFill>
                  <a:srgbClr val="000000"/>
                </a:solidFill>
                <a:latin typeface="Corbel" pitchFamily="34" charset="0"/>
              </a:rPr>
              <a:t>thực</a:t>
            </a:r>
            <a:r>
              <a:rPr lang="en-US" sz="1520" smtClean="0">
                <a:solidFill>
                  <a:srgbClr val="000000"/>
                </a:solidFill>
                <a:latin typeface="Corbel" pitchFamily="34" charset="0"/>
              </a:rPr>
              <a:t> </a:t>
            </a:r>
            <a:r>
              <a:rPr lang="en-US" sz="1520" err="1" smtClean="0">
                <a:solidFill>
                  <a:srgbClr val="000000"/>
                </a:solidFill>
                <a:latin typeface="Corbel" pitchFamily="34" charset="0"/>
              </a:rPr>
              <a:t>hành</a:t>
            </a:r>
            <a:r>
              <a:rPr lang="en-US" sz="1520" smtClean="0">
                <a:solidFill>
                  <a:srgbClr val="000000"/>
                </a:solidFill>
                <a:latin typeface="Corbel" pitchFamily="34" charset="0"/>
              </a:rPr>
              <a:t> </a:t>
            </a:r>
            <a:r>
              <a:rPr lang="en-US" sz="1520" err="1" smtClean="0">
                <a:solidFill>
                  <a:srgbClr val="000000"/>
                </a:solidFill>
                <a:latin typeface="Corbel" pitchFamily="34" charset="0"/>
              </a:rPr>
              <a:t>tiết</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 </a:t>
            </a:r>
            <a:r>
              <a:rPr lang="en-US" sz="1520" err="1" smtClean="0">
                <a:solidFill>
                  <a:srgbClr val="000000"/>
                </a:solidFill>
                <a:latin typeface="Corbel" pitchFamily="34" charset="0"/>
              </a:rPr>
              <a:t>sẽ</a:t>
            </a:r>
            <a:r>
              <a:rPr lang="en-US" sz="1520" smtClean="0">
                <a:solidFill>
                  <a:srgbClr val="000000"/>
                </a:solidFill>
                <a:latin typeface="Corbel" pitchFamily="34" charset="0"/>
              </a:rPr>
              <a:t> </a:t>
            </a:r>
            <a:r>
              <a:rPr lang="en-US" sz="1520" err="1" smtClean="0">
                <a:solidFill>
                  <a:srgbClr val="000000"/>
                </a:solidFill>
                <a:latin typeface="Corbel" pitchFamily="34" charset="0"/>
              </a:rPr>
              <a:t>nhận</a:t>
            </a:r>
            <a:r>
              <a:rPr lang="en-US" sz="1520" smtClean="0">
                <a:solidFill>
                  <a:srgbClr val="000000"/>
                </a:solidFill>
                <a:latin typeface="Corbel" pitchFamily="34" charset="0"/>
              </a:rPr>
              <a:t> </a:t>
            </a:r>
            <a:r>
              <a:rPr lang="en-US" sz="1520" err="1" smtClean="0">
                <a:solidFill>
                  <a:srgbClr val="000000"/>
                </a:solidFill>
                <a:latin typeface="Corbel" pitchFamily="34" charset="0"/>
              </a:rPr>
              <a:t>nhiệm</a:t>
            </a:r>
            <a:r>
              <a:rPr lang="en-US" sz="1520" smtClean="0">
                <a:solidFill>
                  <a:srgbClr val="000000"/>
                </a:solidFill>
                <a:latin typeface="Corbel" pitchFamily="34" charset="0"/>
              </a:rPr>
              <a:t> </a:t>
            </a:r>
            <a:r>
              <a:rPr lang="en-US" sz="1520" err="1" smtClean="0">
                <a:solidFill>
                  <a:srgbClr val="000000"/>
                </a:solidFill>
                <a:latin typeface="Corbel" pitchFamily="34" charset="0"/>
              </a:rPr>
              <a:t>vụ</a:t>
            </a:r>
            <a:r>
              <a:rPr lang="en-US" sz="1520" smtClean="0">
                <a:solidFill>
                  <a:srgbClr val="000000"/>
                </a:solidFill>
                <a:latin typeface="Corbel" pitchFamily="34" charset="0"/>
              </a:rPr>
              <a:t> </a:t>
            </a:r>
            <a:r>
              <a:rPr lang="en-US" sz="1520" err="1" smtClean="0">
                <a:solidFill>
                  <a:srgbClr val="000000"/>
                </a:solidFill>
                <a:latin typeface="Corbel" pitchFamily="34" charset="0"/>
              </a:rPr>
              <a:t>hoàn</a:t>
            </a:r>
            <a:r>
              <a:rPr lang="en-US" sz="1520" smtClean="0">
                <a:solidFill>
                  <a:srgbClr val="000000"/>
                </a:solidFill>
                <a:latin typeface="Corbel" pitchFamily="34" charset="0"/>
              </a:rPr>
              <a:t> </a:t>
            </a:r>
            <a:r>
              <a:rPr lang="en-US" sz="1520" err="1" smtClean="0">
                <a:solidFill>
                  <a:srgbClr val="000000"/>
                </a:solidFill>
                <a:latin typeface="Corbel" pitchFamily="34" charset="0"/>
              </a:rPr>
              <a:t>thiện</a:t>
            </a:r>
            <a:r>
              <a:rPr lang="en-US" sz="1520" smtClean="0">
                <a:solidFill>
                  <a:srgbClr val="000000"/>
                </a:solidFill>
                <a:latin typeface="Corbel" pitchFamily="34" charset="0"/>
              </a:rPr>
              <a:t> </a:t>
            </a:r>
            <a:r>
              <a:rPr lang="en-US" sz="1520" err="1" smtClean="0">
                <a:solidFill>
                  <a:srgbClr val="000000"/>
                </a:solidFill>
                <a:latin typeface="Corbel" pitchFamily="34" charset="0"/>
              </a:rPr>
              <a:t>kế</a:t>
            </a:r>
            <a:r>
              <a:rPr lang="en-US" sz="1520" smtClean="0">
                <a:solidFill>
                  <a:srgbClr val="000000"/>
                </a:solidFill>
                <a:latin typeface="Corbel" pitchFamily="34" charset="0"/>
              </a:rPr>
              <a:t> </a:t>
            </a:r>
            <a:r>
              <a:rPr lang="en-US" sz="1520" err="1" smtClean="0">
                <a:solidFill>
                  <a:srgbClr val="000000"/>
                </a:solidFill>
                <a:latin typeface="Corbel" pitchFamily="34" charset="0"/>
              </a:rPr>
              <a:t>hoạch</a:t>
            </a:r>
            <a:r>
              <a:rPr lang="en-US" sz="1520" smtClean="0">
                <a:solidFill>
                  <a:srgbClr val="000000"/>
                </a:solidFill>
                <a:latin typeface="Corbel" pitchFamily="34" charset="0"/>
              </a:rPr>
              <a:t> </a:t>
            </a:r>
            <a:r>
              <a:rPr lang="en-US" sz="1520" err="1" smtClean="0">
                <a:solidFill>
                  <a:srgbClr val="000000"/>
                </a:solidFill>
                <a:latin typeface="Corbel" pitchFamily="34" charset="0"/>
              </a:rPr>
              <a:t>bài</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 </a:t>
            </a:r>
            <a:r>
              <a:rPr lang="en-US" sz="1520" err="1" smtClean="0">
                <a:solidFill>
                  <a:srgbClr val="000000"/>
                </a:solidFill>
                <a:latin typeface="Corbel" pitchFamily="34" charset="0"/>
              </a:rPr>
              <a:t>dựa</a:t>
            </a:r>
            <a:r>
              <a:rPr lang="en-US" sz="1520" smtClean="0">
                <a:solidFill>
                  <a:srgbClr val="000000"/>
                </a:solidFill>
                <a:latin typeface="Corbel" pitchFamily="34" charset="0"/>
              </a:rPr>
              <a:t> </a:t>
            </a:r>
            <a:r>
              <a:rPr lang="en-US" sz="1520" err="1" smtClean="0">
                <a:solidFill>
                  <a:srgbClr val="000000"/>
                </a:solidFill>
                <a:latin typeface="Corbel" pitchFamily="34" charset="0"/>
              </a:rPr>
              <a:t>trên</a:t>
            </a:r>
            <a:r>
              <a:rPr lang="en-US" sz="1520" smtClean="0">
                <a:solidFill>
                  <a:srgbClr val="000000"/>
                </a:solidFill>
                <a:latin typeface="Corbel" pitchFamily="34" charset="0"/>
              </a:rPr>
              <a:t> </a:t>
            </a:r>
            <a:r>
              <a:rPr lang="en-US" sz="1520" err="1" smtClean="0">
                <a:solidFill>
                  <a:srgbClr val="000000"/>
                </a:solidFill>
                <a:latin typeface="Corbel" pitchFamily="34" charset="0"/>
              </a:rPr>
              <a:t>các</a:t>
            </a:r>
            <a:r>
              <a:rPr lang="en-US" sz="1520" smtClean="0">
                <a:solidFill>
                  <a:srgbClr val="000000"/>
                </a:solidFill>
                <a:latin typeface="Corbel" pitchFamily="34" charset="0"/>
              </a:rPr>
              <a:t> ý </a:t>
            </a:r>
            <a:r>
              <a:rPr lang="en-US" sz="1520" err="1" smtClean="0">
                <a:solidFill>
                  <a:srgbClr val="000000"/>
                </a:solidFill>
                <a:latin typeface="Corbel" pitchFamily="34" charset="0"/>
              </a:rPr>
              <a:t>kiến</a:t>
            </a:r>
            <a:r>
              <a:rPr lang="en-US" sz="1520" smtClean="0">
                <a:solidFill>
                  <a:srgbClr val="000000"/>
                </a:solidFill>
                <a:latin typeface="Corbel" pitchFamily="34" charset="0"/>
              </a:rPr>
              <a:t> </a:t>
            </a:r>
            <a:r>
              <a:rPr lang="en-US" sz="1520" err="1" smtClean="0">
                <a:solidFill>
                  <a:srgbClr val="000000"/>
                </a:solidFill>
                <a:latin typeface="Corbel" pitchFamily="34" charset="0"/>
              </a:rPr>
              <a:t>góp</a:t>
            </a:r>
            <a:r>
              <a:rPr lang="en-US" sz="1520" smtClean="0">
                <a:solidFill>
                  <a:srgbClr val="000000"/>
                </a:solidFill>
                <a:latin typeface="Corbel" pitchFamily="34" charset="0"/>
              </a:rPr>
              <a:t> ý </a:t>
            </a:r>
            <a:r>
              <a:rPr lang="en-US" sz="1520" err="1" smtClean="0">
                <a:solidFill>
                  <a:srgbClr val="000000"/>
                </a:solidFill>
                <a:latin typeface="Corbel" pitchFamily="34" charset="0"/>
              </a:rPr>
              <a:t>của</a:t>
            </a:r>
            <a:r>
              <a:rPr lang="en-US" sz="1520" smtClean="0">
                <a:solidFill>
                  <a:srgbClr val="000000"/>
                </a:solidFill>
                <a:latin typeface="Corbel" pitchFamily="34" charset="0"/>
              </a:rPr>
              <a:t> </a:t>
            </a:r>
            <a:r>
              <a:rPr lang="en-US" sz="1520" err="1" smtClean="0">
                <a:solidFill>
                  <a:srgbClr val="000000"/>
                </a:solidFill>
                <a:latin typeface="Corbel" pitchFamily="34" charset="0"/>
              </a:rPr>
              <a:t>tổ</a:t>
            </a:r>
            <a:r>
              <a:rPr lang="en-US" sz="1520" smtClean="0">
                <a:solidFill>
                  <a:srgbClr val="000000"/>
                </a:solidFill>
                <a:latin typeface="Corbel" pitchFamily="34" charset="0"/>
              </a:rPr>
              <a:t> CM, </a:t>
            </a:r>
            <a:r>
              <a:rPr lang="en-US" sz="1520" err="1" smtClean="0">
                <a:solidFill>
                  <a:srgbClr val="000000"/>
                </a:solidFill>
                <a:latin typeface="Corbel" pitchFamily="34" charset="0"/>
              </a:rPr>
              <a:t>các</a:t>
            </a:r>
            <a:r>
              <a:rPr lang="en-US" sz="1520" smtClean="0">
                <a:solidFill>
                  <a:srgbClr val="000000"/>
                </a:solidFill>
                <a:latin typeface="Corbel" pitchFamily="34" charset="0"/>
              </a:rPr>
              <a:t> </a:t>
            </a:r>
            <a:r>
              <a:rPr lang="en-US" sz="1520" err="1" smtClean="0">
                <a:solidFill>
                  <a:srgbClr val="000000"/>
                </a:solidFill>
                <a:latin typeface="Corbel" pitchFamily="34" charset="0"/>
              </a:rPr>
              <a:t>thành</a:t>
            </a:r>
            <a:r>
              <a:rPr lang="en-US" sz="1520" smtClean="0">
                <a:solidFill>
                  <a:srgbClr val="000000"/>
                </a:solidFill>
                <a:latin typeface="Corbel" pitchFamily="34" charset="0"/>
              </a:rPr>
              <a:t> </a:t>
            </a:r>
            <a:r>
              <a:rPr lang="en-US" sz="1520" err="1" smtClean="0">
                <a:solidFill>
                  <a:srgbClr val="000000"/>
                </a:solidFill>
                <a:latin typeface="Corbel" pitchFamily="34" charset="0"/>
              </a:rPr>
              <a:t>viên</a:t>
            </a:r>
            <a:r>
              <a:rPr lang="en-US" sz="1520" smtClean="0">
                <a:solidFill>
                  <a:srgbClr val="000000"/>
                </a:solidFill>
                <a:latin typeface="Corbel" pitchFamily="34" charset="0"/>
              </a:rPr>
              <a:t> </a:t>
            </a:r>
            <a:r>
              <a:rPr lang="en-US" sz="1520" err="1" smtClean="0">
                <a:solidFill>
                  <a:srgbClr val="000000"/>
                </a:solidFill>
                <a:latin typeface="Corbel" pitchFamily="34" charset="0"/>
              </a:rPr>
              <a:t>trong</a:t>
            </a:r>
            <a:r>
              <a:rPr lang="en-US" sz="1520" smtClean="0">
                <a:solidFill>
                  <a:srgbClr val="000000"/>
                </a:solidFill>
                <a:latin typeface="Corbel" pitchFamily="34" charset="0"/>
              </a:rPr>
              <a:t> </a:t>
            </a:r>
            <a:r>
              <a:rPr lang="en-US" sz="1520" err="1" smtClean="0">
                <a:solidFill>
                  <a:srgbClr val="000000"/>
                </a:solidFill>
                <a:latin typeface="Corbel" pitchFamily="34" charset="0"/>
              </a:rPr>
              <a:t>tổ</a:t>
            </a:r>
            <a:r>
              <a:rPr lang="en-US" sz="1520" smtClean="0">
                <a:solidFill>
                  <a:srgbClr val="000000"/>
                </a:solidFill>
                <a:latin typeface="Corbel" pitchFamily="34" charset="0"/>
              </a:rPr>
              <a:t> </a:t>
            </a:r>
            <a:r>
              <a:rPr lang="en-US" sz="1520" err="1" smtClean="0">
                <a:solidFill>
                  <a:srgbClr val="000000"/>
                </a:solidFill>
                <a:latin typeface="Corbel" pitchFamily="34" charset="0"/>
              </a:rPr>
              <a:t>sẽ</a:t>
            </a:r>
            <a:r>
              <a:rPr lang="en-US" sz="1520" smtClean="0">
                <a:solidFill>
                  <a:srgbClr val="000000"/>
                </a:solidFill>
                <a:latin typeface="Corbel" pitchFamily="34" charset="0"/>
              </a:rPr>
              <a:t> </a:t>
            </a:r>
            <a:r>
              <a:rPr lang="en-US" sz="1520" err="1" smtClean="0">
                <a:solidFill>
                  <a:srgbClr val="000000"/>
                </a:solidFill>
                <a:latin typeface="Corbel" pitchFamily="34" charset="0"/>
              </a:rPr>
              <a:t>cùng</a:t>
            </a:r>
            <a:r>
              <a:rPr lang="en-US" sz="1520" smtClean="0">
                <a:solidFill>
                  <a:srgbClr val="000000"/>
                </a:solidFill>
                <a:latin typeface="Corbel" pitchFamily="34" charset="0"/>
              </a:rPr>
              <a:t> </a:t>
            </a:r>
            <a:r>
              <a:rPr lang="en-US" sz="1520" err="1" smtClean="0">
                <a:solidFill>
                  <a:srgbClr val="000000"/>
                </a:solidFill>
                <a:latin typeface="Corbel" pitchFamily="34" charset="0"/>
              </a:rPr>
              <a:t>hỗ</a:t>
            </a:r>
            <a:r>
              <a:rPr lang="en-US" sz="1520" smtClean="0">
                <a:solidFill>
                  <a:srgbClr val="000000"/>
                </a:solidFill>
                <a:latin typeface="Corbel" pitchFamily="34" charset="0"/>
              </a:rPr>
              <a:t> </a:t>
            </a:r>
            <a:r>
              <a:rPr lang="en-US" sz="1520" err="1" smtClean="0">
                <a:solidFill>
                  <a:srgbClr val="000000"/>
                </a:solidFill>
                <a:latin typeface="Corbel" pitchFamily="34" charset="0"/>
              </a:rPr>
              <a:t>trợ</a:t>
            </a:r>
            <a:r>
              <a:rPr lang="en-US" sz="1520" smtClean="0">
                <a:solidFill>
                  <a:srgbClr val="000000"/>
                </a:solidFill>
                <a:latin typeface="Corbel" pitchFamily="34" charset="0"/>
              </a:rPr>
              <a:t>, </a:t>
            </a:r>
            <a:r>
              <a:rPr lang="en-US" sz="1520" err="1" smtClean="0">
                <a:solidFill>
                  <a:srgbClr val="000000"/>
                </a:solidFill>
                <a:latin typeface="Corbel" pitchFamily="34" charset="0"/>
              </a:rPr>
              <a:t>chuẩn</a:t>
            </a:r>
            <a:r>
              <a:rPr lang="en-US" sz="1520" smtClean="0">
                <a:solidFill>
                  <a:srgbClr val="000000"/>
                </a:solidFill>
                <a:latin typeface="Corbel" pitchFamily="34" charset="0"/>
              </a:rPr>
              <a:t> </a:t>
            </a:r>
            <a:r>
              <a:rPr lang="en-US" sz="1520" err="1" smtClean="0">
                <a:solidFill>
                  <a:srgbClr val="000000"/>
                </a:solidFill>
                <a:latin typeface="Corbel" pitchFamily="34" charset="0"/>
              </a:rPr>
              <a:t>bị</a:t>
            </a:r>
            <a:r>
              <a:rPr lang="en-US" sz="1520" smtClean="0">
                <a:solidFill>
                  <a:srgbClr val="000000"/>
                </a:solidFill>
                <a:latin typeface="Corbel" pitchFamily="34" charset="0"/>
              </a:rPr>
              <a:t> </a:t>
            </a:r>
            <a:r>
              <a:rPr lang="en-US" sz="1520" err="1" smtClean="0">
                <a:solidFill>
                  <a:srgbClr val="000000"/>
                </a:solidFill>
                <a:latin typeface="Corbel" pitchFamily="34" charset="0"/>
              </a:rPr>
              <a:t>điều</a:t>
            </a:r>
            <a:r>
              <a:rPr lang="en-US" sz="1520" smtClean="0">
                <a:solidFill>
                  <a:srgbClr val="000000"/>
                </a:solidFill>
                <a:latin typeface="Corbel" pitchFamily="34" charset="0"/>
              </a:rPr>
              <a:t> </a:t>
            </a:r>
            <a:r>
              <a:rPr lang="en-US" sz="1520" err="1" smtClean="0">
                <a:solidFill>
                  <a:srgbClr val="000000"/>
                </a:solidFill>
                <a:latin typeface="Corbel" pitchFamily="34" charset="0"/>
              </a:rPr>
              <a:t>kiện</a:t>
            </a:r>
            <a:r>
              <a:rPr lang="en-US" sz="1520" smtClean="0">
                <a:solidFill>
                  <a:srgbClr val="000000"/>
                </a:solidFill>
                <a:latin typeface="Corbel" pitchFamily="34" charset="0"/>
              </a:rPr>
              <a:t> </a:t>
            </a:r>
            <a:r>
              <a:rPr lang="en-US" sz="1520" err="1" smtClean="0">
                <a:solidFill>
                  <a:srgbClr val="000000"/>
                </a:solidFill>
                <a:latin typeface="Corbel" pitchFamily="34" charset="0"/>
              </a:rPr>
              <a:t>tốt</a:t>
            </a:r>
            <a:r>
              <a:rPr lang="en-US" sz="1520" smtClean="0">
                <a:solidFill>
                  <a:srgbClr val="000000"/>
                </a:solidFill>
                <a:latin typeface="Corbel" pitchFamily="34" charset="0"/>
              </a:rPr>
              <a:t> </a:t>
            </a:r>
            <a:r>
              <a:rPr lang="en-US" sz="1520" err="1" smtClean="0">
                <a:solidFill>
                  <a:srgbClr val="000000"/>
                </a:solidFill>
                <a:latin typeface="Corbel" pitchFamily="34" charset="0"/>
              </a:rPr>
              <a:t>nhất</a:t>
            </a:r>
            <a:r>
              <a:rPr lang="en-US" sz="1520" smtClean="0">
                <a:solidFill>
                  <a:srgbClr val="000000"/>
                </a:solidFill>
                <a:latin typeface="Corbel" pitchFamily="34" charset="0"/>
              </a:rPr>
              <a:t> </a:t>
            </a:r>
            <a:r>
              <a:rPr lang="en-US" sz="1520" err="1" smtClean="0">
                <a:solidFill>
                  <a:srgbClr val="000000"/>
                </a:solidFill>
                <a:latin typeface="Corbel" pitchFamily="34" charset="0"/>
              </a:rPr>
              <a:t>cho</a:t>
            </a:r>
            <a:r>
              <a:rPr lang="en-US" sz="1520" smtClean="0">
                <a:solidFill>
                  <a:srgbClr val="000000"/>
                </a:solidFill>
                <a:latin typeface="Corbel" pitchFamily="34" charset="0"/>
              </a:rPr>
              <a:t> </a:t>
            </a:r>
            <a:r>
              <a:rPr lang="en-US" sz="1520" err="1" smtClean="0">
                <a:solidFill>
                  <a:srgbClr val="000000"/>
                </a:solidFill>
                <a:latin typeface="Corbel" pitchFamily="34" charset="0"/>
              </a:rPr>
              <a:t>tiết</a:t>
            </a:r>
            <a:r>
              <a:rPr lang="en-US" sz="1520" smtClean="0">
                <a:solidFill>
                  <a:srgbClr val="000000"/>
                </a:solidFill>
                <a:latin typeface="Corbel" pitchFamily="34" charset="0"/>
              </a:rPr>
              <a:t> </a:t>
            </a:r>
            <a:r>
              <a:rPr lang="en-US" sz="1520" err="1" smtClean="0">
                <a:solidFill>
                  <a:srgbClr val="000000"/>
                </a:solidFill>
                <a:latin typeface="Corbel" pitchFamily="34" charset="0"/>
              </a:rPr>
              <a:t>dạy</a:t>
            </a:r>
            <a:r>
              <a:rPr lang="en-US" sz="1520" smtClean="0">
                <a:solidFill>
                  <a:srgbClr val="000000"/>
                </a:solidFill>
                <a:latin typeface="Corbel" pitchFamily="34" charset="0"/>
              </a:rPr>
              <a:t>.</a:t>
            </a:r>
          </a:p>
        </p:txBody>
      </p:sp>
    </p:spTree>
  </p:cSld>
  <p:clrMapOvr>
    <a:masterClrMapping/>
  </p:clrMapOvr>
  <mc:AlternateContent xmlns:mc="http://schemas.openxmlformats.org/markup-compatibility/2006">
    <mc:Choice xmlns:p14="http://schemas.microsoft.com/office/powerpoint/2010/main" Requires="p14">
      <p:transition spd="slow"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94"/>
                                        </p:tgtEl>
                                        <p:attrNameLst>
                                          <p:attrName>style.visibility</p:attrName>
                                        </p:attrNameLst>
                                      </p:cBhvr>
                                      <p:to>
                                        <p:strVal val="visible"/>
                                      </p:to>
                                    </p:set>
                                    <p:anim calcmode="lin" valueType="num">
                                      <p:cBhvr>
                                        <p:cTn id="7" dur="1000" fill="hold"/>
                                        <p:tgtEl>
                                          <p:spTgt spid="394"/>
                                        </p:tgtEl>
                                        <p:attrNameLst>
                                          <p:attrName>ppt_w</p:attrName>
                                        </p:attrNameLst>
                                      </p:cBhvr>
                                      <p:tavLst>
                                        <p:tav tm="0">
                                          <p:val>
                                            <p:fltVal val="0"/>
                                          </p:val>
                                        </p:tav>
                                        <p:tav tm="100000">
                                          <p:val>
                                            <p:strVal val="#ppt_w"/>
                                          </p:val>
                                        </p:tav>
                                      </p:tavLst>
                                    </p:anim>
                                    <p:anim calcmode="lin" valueType="num">
                                      <p:cBhvr>
                                        <p:cTn id="8" dur="1000" fill="hold"/>
                                        <p:tgtEl>
                                          <p:spTgt spid="394"/>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1000"/>
                                        <p:tgtEl>
                                          <p:spTgt spid="8"/>
                                        </p:tgtEl>
                                      </p:cBhvr>
                                    </p:animEffect>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up)">
                                      <p:cBhvr>
                                        <p:cTn id="16" dur="1000"/>
                                        <p:tgtEl>
                                          <p:spTgt spid="10">
                                            <p:txEl>
                                              <p:pRg st="0" end="0"/>
                                            </p:txEl>
                                          </p:spTgt>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wipe(up)">
                                      <p:cBhvr>
                                        <p:cTn id="20" dur="1000"/>
                                        <p:tgtEl>
                                          <p:spTgt spid="10">
                                            <p:txEl>
                                              <p:pRg st="1" end="1"/>
                                            </p:txEl>
                                          </p:spTgt>
                                        </p:tgtEl>
                                      </p:cBhvr>
                                    </p:animEffect>
                                  </p:childTnLst>
                                </p:cTn>
                              </p:par>
                            </p:childTnLst>
                          </p:cTn>
                        </p:par>
                        <p:par>
                          <p:cTn id="21" fill="hold">
                            <p:stCondLst>
                              <p:cond delay="4000"/>
                            </p:stCondLst>
                            <p:childTnLst>
                              <p:par>
                                <p:cTn id="22" presetID="22" presetClass="entr" presetSubtype="1" fill="hold" grpId="0" nodeType="after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up)">
                                      <p:cBhvr>
                                        <p:cTn id="24" dur="1000"/>
                                        <p:tgtEl>
                                          <p:spTgt spid="11">
                                            <p:txEl>
                                              <p:pRg st="0" end="0"/>
                                            </p:txEl>
                                          </p:spTgt>
                                        </p:tgtEl>
                                      </p:cBhvr>
                                    </p:animEffect>
                                  </p:childTnLst>
                                </p:cTn>
                              </p:par>
                            </p:childTnLst>
                          </p:cTn>
                        </p:par>
                        <p:par>
                          <p:cTn id="25" fill="hold">
                            <p:stCondLst>
                              <p:cond delay="5000"/>
                            </p:stCondLst>
                            <p:childTnLst>
                              <p:par>
                                <p:cTn id="26" presetID="22" presetClass="entr" presetSubtype="1" fill="hold" grpId="0"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wipe(up)">
                                      <p:cBhvr>
                                        <p:cTn id="28" dur="1000"/>
                                        <p:tgtEl>
                                          <p:spTgt spid="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xit" presetSubtype="10" fill="hold" grpId="1" nodeType="clickEffect">
                                  <p:stCondLst>
                                    <p:cond delay="0"/>
                                  </p:stCondLst>
                                  <p:childTnLst>
                                    <p:animEffect transition="out" filter="randombar(horizontal)">
                                      <p:cBhvr>
                                        <p:cTn id="32" dur="500"/>
                                        <p:tgtEl>
                                          <p:spTgt spid="394"/>
                                        </p:tgtEl>
                                      </p:cBhvr>
                                    </p:animEffect>
                                    <p:set>
                                      <p:cBhvr>
                                        <p:cTn id="33" dur="1" fill="hold">
                                          <p:stCondLst>
                                            <p:cond delay="499"/>
                                          </p:stCondLst>
                                        </p:cTn>
                                        <p:tgtEl>
                                          <p:spTgt spid="394"/>
                                        </p:tgtEl>
                                        <p:attrNameLst>
                                          <p:attrName>style.visibility</p:attrName>
                                        </p:attrNameLst>
                                      </p:cBhvr>
                                      <p:to>
                                        <p:strVal val="hidden"/>
                                      </p:to>
                                    </p:set>
                                  </p:childTnLst>
                                </p:cTn>
                              </p:par>
                              <p:par>
                                <p:cTn id="34" presetID="14" presetClass="exit" presetSubtype="10" fill="hold" grpId="1" nodeType="withEffect">
                                  <p:stCondLst>
                                    <p:cond delay="0"/>
                                  </p:stCondLst>
                                  <p:childTnLst>
                                    <p:animEffect transition="out" filter="randombar(horizontal)">
                                      <p:cBhvr>
                                        <p:cTn id="35" dur="500"/>
                                        <p:tgtEl>
                                          <p:spTgt spid="10">
                                            <p:txEl>
                                              <p:pRg st="0" end="0"/>
                                            </p:txEl>
                                          </p:spTgt>
                                        </p:tgtEl>
                                      </p:cBhvr>
                                    </p:animEffect>
                                    <p:set>
                                      <p:cBhvr>
                                        <p:cTn id="36" dur="1" fill="hold">
                                          <p:stCondLst>
                                            <p:cond delay="499"/>
                                          </p:stCondLst>
                                        </p:cTn>
                                        <p:tgtEl>
                                          <p:spTgt spid="10">
                                            <p:txEl>
                                              <p:pRg st="0" end="0"/>
                                            </p:txEl>
                                          </p:spTgt>
                                        </p:tgtEl>
                                        <p:attrNameLst>
                                          <p:attrName>style.visibility</p:attrName>
                                        </p:attrNameLst>
                                      </p:cBhvr>
                                      <p:to>
                                        <p:strVal val="hidden"/>
                                      </p:to>
                                    </p:set>
                                  </p:childTnLst>
                                </p:cTn>
                              </p:par>
                              <p:par>
                                <p:cTn id="37" presetID="14" presetClass="exit" presetSubtype="10" fill="hold" grpId="1" nodeType="withEffect">
                                  <p:stCondLst>
                                    <p:cond delay="0"/>
                                  </p:stCondLst>
                                  <p:childTnLst>
                                    <p:animEffect transition="out" filter="randombar(horizontal)">
                                      <p:cBhvr>
                                        <p:cTn id="38" dur="500"/>
                                        <p:tgtEl>
                                          <p:spTgt spid="10">
                                            <p:txEl>
                                              <p:pRg st="1" end="1"/>
                                            </p:txEl>
                                          </p:spTgt>
                                        </p:tgtEl>
                                      </p:cBhvr>
                                    </p:animEffect>
                                    <p:set>
                                      <p:cBhvr>
                                        <p:cTn id="39" dur="1" fill="hold">
                                          <p:stCondLst>
                                            <p:cond delay="499"/>
                                          </p:stCondLst>
                                        </p:cTn>
                                        <p:tgtEl>
                                          <p:spTgt spid="10">
                                            <p:txEl>
                                              <p:pRg st="1" end="1"/>
                                            </p:txEl>
                                          </p:spTgt>
                                        </p:tgtEl>
                                        <p:attrNameLst>
                                          <p:attrName>style.visibility</p:attrName>
                                        </p:attrNameLst>
                                      </p:cBhvr>
                                      <p:to>
                                        <p:strVal val="hidden"/>
                                      </p:to>
                                    </p:set>
                                  </p:childTnLst>
                                </p:cTn>
                              </p:par>
                              <p:par>
                                <p:cTn id="40" presetID="14" presetClass="exit" presetSubtype="10" fill="hold" grpId="1" nodeType="withEffect">
                                  <p:stCondLst>
                                    <p:cond delay="0"/>
                                  </p:stCondLst>
                                  <p:childTnLst>
                                    <p:animEffect transition="out" filter="randombar(horizontal)">
                                      <p:cBhvr>
                                        <p:cTn id="41" dur="500"/>
                                        <p:tgtEl>
                                          <p:spTgt spid="11">
                                            <p:txEl>
                                              <p:pRg st="0" end="0"/>
                                            </p:txEl>
                                          </p:spTgt>
                                        </p:tgtEl>
                                      </p:cBhvr>
                                    </p:animEffect>
                                    <p:set>
                                      <p:cBhvr>
                                        <p:cTn id="42" dur="1" fill="hold">
                                          <p:stCondLst>
                                            <p:cond delay="499"/>
                                          </p:stCondLst>
                                        </p:cTn>
                                        <p:tgtEl>
                                          <p:spTgt spid="11">
                                            <p:txEl>
                                              <p:pRg st="0" end="0"/>
                                            </p:txEl>
                                          </p:spTgt>
                                        </p:tgtEl>
                                        <p:attrNameLst>
                                          <p:attrName>style.visibility</p:attrName>
                                        </p:attrNameLst>
                                      </p:cBhvr>
                                      <p:to>
                                        <p:strVal val="hidden"/>
                                      </p:to>
                                    </p:set>
                                  </p:childTnLst>
                                </p:cTn>
                              </p:par>
                              <p:par>
                                <p:cTn id="43" presetID="14" presetClass="exit" presetSubtype="10" fill="hold" grpId="1" nodeType="withEffect">
                                  <p:stCondLst>
                                    <p:cond delay="0"/>
                                  </p:stCondLst>
                                  <p:childTnLst>
                                    <p:animEffect transition="out" filter="randombar(horizontal)">
                                      <p:cBhvr>
                                        <p:cTn id="44" dur="500"/>
                                        <p:tgtEl>
                                          <p:spTgt spid="12">
                                            <p:txEl>
                                              <p:pRg st="0" end="0"/>
                                            </p:txEl>
                                          </p:spTgt>
                                        </p:tgtEl>
                                      </p:cBhvr>
                                    </p:animEffect>
                                    <p:set>
                                      <p:cBhvr>
                                        <p:cTn id="45" dur="1" fill="hold">
                                          <p:stCondLst>
                                            <p:cond delay="499"/>
                                          </p:stCondLst>
                                        </p:cTn>
                                        <p:tgtEl>
                                          <p:spTgt spid="12">
                                            <p:txEl>
                                              <p:pRg st="0" end="0"/>
                                            </p:txEl>
                                          </p:spTgt>
                                        </p:tgtEl>
                                        <p:attrNameLst>
                                          <p:attrName>style.visibility</p:attrName>
                                        </p:attrNameLst>
                                      </p:cBhvr>
                                      <p:to>
                                        <p:strVal val="hidden"/>
                                      </p:to>
                                    </p:set>
                                  </p:childTnLst>
                                </p:cTn>
                              </p:par>
                              <p:par>
                                <p:cTn id="46" presetID="14" presetClass="exit" presetSubtype="10" fill="hold" grpId="1" nodeType="withEffect">
                                  <p:stCondLst>
                                    <p:cond delay="0"/>
                                  </p:stCondLst>
                                  <p:childTnLst>
                                    <p:animEffect transition="out" filter="randombar(horizontal)">
                                      <p:cBhvr>
                                        <p:cTn id="47" dur="500"/>
                                        <p:tgtEl>
                                          <p:spTgt spid="8"/>
                                        </p:tgtEl>
                                      </p:cBhvr>
                                    </p:animEffect>
                                    <p:set>
                                      <p:cBhvr>
                                        <p:cTn id="4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 grpId="0"/>
      <p:bldP spid="394" grpId="1"/>
      <p:bldP spid="8" grpId="0"/>
      <p:bldP spid="8" grpId="1"/>
      <p:bldP spid="11" grpId="0" build="p"/>
      <p:bldP spid="11" grpId="1" build="p"/>
      <p:bldP spid="10" grpId="0" uiExpand="1" build="p"/>
      <p:bldP spid="10" grpId="1" build="p"/>
      <p:bldP spid="12" grpId="0" build="p"/>
      <p:bldP spid="12"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6"/>
          <p:cNvSpPr txBox="1">
            <a:spLocks noGrp="1"/>
          </p:cNvSpPr>
          <p:nvPr>
            <p:ph type="title"/>
          </p:nvPr>
        </p:nvSpPr>
        <p:spPr>
          <a:xfrm>
            <a:off x="107504" y="589422"/>
            <a:ext cx="2142000" cy="2630400"/>
          </a:xfrm>
          <a:prstGeom prst="rect">
            <a:avLst/>
          </a:prstGeom>
        </p:spPr>
        <p:txBody>
          <a:bodyPr spcFirstLastPara="1" wrap="square" lIns="91425" tIns="91425" rIns="91425" bIns="91425" anchor="ctr" anchorCtr="0">
            <a:noAutofit/>
          </a:bodyPr>
          <a:lstStyle/>
          <a:p>
            <a:pPr lvl="0" algn="ctr">
              <a:spcBef>
                <a:spcPts val="200"/>
              </a:spcBef>
            </a:pPr>
            <a:r>
              <a:rPr lang="en" b="1" smtClean="0"/>
              <a:t>BƯỚC 2</a:t>
            </a:r>
            <a:br>
              <a:rPr lang="en" b="1" smtClean="0"/>
            </a:br>
            <a:r>
              <a:rPr lang="en-US" b="1" err="1">
                <a:solidFill>
                  <a:schemeClr val="accent5">
                    <a:lumMod val="50000"/>
                  </a:schemeClr>
                </a:solidFill>
                <a:latin typeface="Corbel" pitchFamily="34" charset="0"/>
              </a:rPr>
              <a:t>Tiến</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hành</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dạy</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dự</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giờ</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quan</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sát</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lớp</a:t>
            </a:r>
            <a:r>
              <a:rPr lang="en-US" b="1">
                <a:solidFill>
                  <a:schemeClr val="accent5">
                    <a:lumMod val="50000"/>
                  </a:schemeClr>
                </a:solidFill>
                <a:latin typeface="Corbel" pitchFamily="34" charset="0"/>
              </a:rPr>
              <a:t> </a:t>
            </a:r>
            <a:r>
              <a:rPr lang="en-US" b="1" err="1">
                <a:solidFill>
                  <a:schemeClr val="accent5">
                    <a:lumMod val="50000"/>
                  </a:schemeClr>
                </a:solidFill>
                <a:latin typeface="Corbel" pitchFamily="34" charset="0"/>
              </a:rPr>
              <a:t>học</a:t>
            </a:r>
            <a:endParaRPr lang="en-US" b="1">
              <a:solidFill>
                <a:schemeClr val="accent5">
                  <a:lumMod val="50000"/>
                </a:schemeClr>
              </a:solidFill>
              <a:latin typeface="Corbel" pitchFamily="34" charset="0"/>
              <a:ea typeface="Lato"/>
              <a:cs typeface="Lato"/>
              <a:sym typeface="Lato"/>
            </a:endParaRPr>
          </a:p>
        </p:txBody>
      </p:sp>
      <p:sp>
        <p:nvSpPr>
          <p:cNvPr id="398" name="Google Shape;398;p16"/>
          <p:cNvSpPr txBox="1">
            <a:spLocks noGrp="1"/>
          </p:cNvSpPr>
          <p:nvPr>
            <p:ph type="sldNum" idx="12"/>
          </p:nvPr>
        </p:nvSpPr>
        <p:spPr>
          <a:xfrm>
            <a:off x="8486937" y="0"/>
            <a:ext cx="548700" cy="393600"/>
          </a:xfrm>
          <a:prstGeom prst="rect">
            <a:avLst/>
          </a:prstGeom>
        </p:spPr>
        <p:txBody>
          <a:bodyPr spcFirstLastPara="1" wrap="square" lIns="91425" tIns="91425" rIns="91425" bIns="91425" anchor="ctr" anchorCtr="0">
            <a:noAutofit/>
          </a:bodyPr>
          <a:lstStyle/>
          <a:p>
            <a:pPr marL="0" lvl="0" indent="0" algn="r" rtl="0">
              <a:spcBef>
                <a:spcPts val="200"/>
              </a:spcBef>
              <a:spcAft>
                <a:spcPts val="0"/>
              </a:spcAft>
              <a:buNone/>
            </a:pPr>
            <a:fld id="{00000000-1234-1234-1234-123412341234}" type="slidenum">
              <a:rPr lang="en"/>
              <a:pPr marL="0" lvl="0" indent="0" algn="r" rtl="0">
                <a:spcBef>
                  <a:spcPts val="200"/>
                </a:spcBef>
                <a:spcAft>
                  <a:spcPts val="0"/>
                </a:spcAft>
                <a:buNone/>
              </a:pPr>
              <a:t>8</a:t>
            </a:fld>
            <a:endParaRPr/>
          </a:p>
        </p:txBody>
      </p:sp>
      <p:sp>
        <p:nvSpPr>
          <p:cNvPr id="8" name="Text Placeholder 1"/>
          <p:cNvSpPr txBox="1">
            <a:spLocks/>
          </p:cNvSpPr>
          <p:nvPr/>
        </p:nvSpPr>
        <p:spPr>
          <a:xfrm>
            <a:off x="2771800" y="439974"/>
            <a:ext cx="5976664"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0" indent="446088" algn="just">
              <a:spcBef>
                <a:spcPts val="300"/>
              </a:spcBef>
              <a:spcAft>
                <a:spcPts val="100"/>
              </a:spcAft>
              <a:buNone/>
            </a:pPr>
            <a:r>
              <a:rPr lang="en-US" sz="1800" i="0" smtClean="0">
                <a:solidFill>
                  <a:srgbClr val="000000"/>
                </a:solidFill>
                <a:latin typeface="Corbel" pitchFamily="34" charset="0"/>
              </a:rPr>
              <a:t>- </a:t>
            </a:r>
            <a:r>
              <a:rPr lang="en-US" sz="1800" i="0" err="1" smtClean="0">
                <a:solidFill>
                  <a:srgbClr val="000000"/>
                </a:solidFill>
                <a:latin typeface="Corbel" pitchFamily="34" charset="0"/>
              </a:rPr>
              <a:t>Sau</a:t>
            </a:r>
            <a:r>
              <a:rPr lang="en-US" sz="1800" i="0" smtClean="0">
                <a:solidFill>
                  <a:srgbClr val="000000"/>
                </a:solidFill>
                <a:latin typeface="Corbel" pitchFamily="34" charset="0"/>
              </a:rPr>
              <a:t> </a:t>
            </a:r>
            <a:r>
              <a:rPr lang="en-US" sz="1800" i="0" err="1" smtClean="0">
                <a:solidFill>
                  <a:srgbClr val="000000"/>
                </a:solidFill>
                <a:latin typeface="Corbel" pitchFamily="34" charset="0"/>
              </a:rPr>
              <a:t>khi</a:t>
            </a:r>
            <a:r>
              <a:rPr lang="en-US" sz="1800" i="0" smtClean="0">
                <a:solidFill>
                  <a:srgbClr val="000000"/>
                </a:solidFill>
                <a:latin typeface="Corbel" pitchFamily="34" charset="0"/>
              </a:rPr>
              <a:t> </a:t>
            </a:r>
            <a:r>
              <a:rPr lang="en-US" sz="1800" i="0" err="1" smtClean="0">
                <a:solidFill>
                  <a:srgbClr val="000000"/>
                </a:solidFill>
                <a:latin typeface="Corbel" pitchFamily="34" charset="0"/>
              </a:rPr>
              <a:t>hoàn</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thành</a:t>
            </a:r>
            <a:r>
              <a:rPr lang="en-US" sz="1800" i="0" smtClean="0">
                <a:solidFill>
                  <a:srgbClr val="000000"/>
                </a:solidFill>
                <a:latin typeface="Corbel" pitchFamily="34" charset="0"/>
              </a:rPr>
              <a:t> </a:t>
            </a:r>
            <a:r>
              <a:rPr lang="en-US" sz="1800" i="0" err="1" smtClean="0">
                <a:solidFill>
                  <a:srgbClr val="000000"/>
                </a:solidFill>
                <a:latin typeface="Corbel" pitchFamily="34" charset="0"/>
              </a:rPr>
              <a:t>xây</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dựng</a:t>
            </a:r>
            <a:r>
              <a:rPr lang="en-US" sz="1800" i="0" smtClean="0">
                <a:solidFill>
                  <a:srgbClr val="000000"/>
                </a:solidFill>
                <a:latin typeface="Corbel" pitchFamily="34" charset="0"/>
              </a:rPr>
              <a:t> </a:t>
            </a:r>
            <a:r>
              <a:rPr lang="en-US" sz="1800" i="0" err="1" smtClean="0">
                <a:solidFill>
                  <a:srgbClr val="000000"/>
                </a:solidFill>
                <a:latin typeface="Corbel" pitchFamily="34" charset="0"/>
              </a:rPr>
              <a:t>kế</a:t>
            </a:r>
            <a:r>
              <a:rPr lang="en-US" sz="1800" i="0" smtClean="0">
                <a:solidFill>
                  <a:srgbClr val="000000"/>
                </a:solidFill>
                <a:latin typeface="Corbel" pitchFamily="34" charset="0"/>
              </a:rPr>
              <a:t> </a:t>
            </a:r>
            <a:r>
              <a:rPr lang="en-US" sz="1800" i="0" err="1" smtClean="0">
                <a:solidFill>
                  <a:srgbClr val="000000"/>
                </a:solidFill>
                <a:latin typeface="Corbel" pitchFamily="34" charset="0"/>
              </a:rPr>
              <a:t>hoạch</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dạy</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chi </a:t>
            </a:r>
            <a:r>
              <a:rPr lang="en-US" sz="1800" i="0" err="1" smtClean="0">
                <a:solidFill>
                  <a:srgbClr val="000000"/>
                </a:solidFill>
                <a:latin typeface="Corbel" pitchFamily="34" charset="0"/>
              </a:rPr>
              <a:t>tiết</a:t>
            </a:r>
            <a:r>
              <a:rPr lang="en-US" sz="1800" i="0" smtClean="0">
                <a:solidFill>
                  <a:srgbClr val="000000"/>
                </a:solidFill>
                <a:latin typeface="Corbel" pitchFamily="34" charset="0"/>
              </a:rPr>
              <a:t>, GV </a:t>
            </a:r>
            <a:r>
              <a:rPr lang="en-US" sz="1800" i="0" err="1" smtClean="0">
                <a:solidFill>
                  <a:srgbClr val="000000"/>
                </a:solidFill>
                <a:latin typeface="Corbel" pitchFamily="34" charset="0"/>
              </a:rPr>
              <a:t>sẽ</a:t>
            </a:r>
            <a:r>
              <a:rPr lang="en-US" sz="1800" i="0" smtClean="0">
                <a:solidFill>
                  <a:srgbClr val="000000"/>
                </a:solidFill>
                <a:latin typeface="Corbel" pitchFamily="34" charset="0"/>
              </a:rPr>
              <a:t> </a:t>
            </a:r>
            <a:r>
              <a:rPr lang="en-US" sz="1800" i="0" err="1" smtClean="0">
                <a:solidFill>
                  <a:srgbClr val="000000"/>
                </a:solidFill>
                <a:latin typeface="Corbel" pitchFamily="34" charset="0"/>
              </a:rPr>
              <a:t>tiến</a:t>
            </a:r>
            <a:r>
              <a:rPr lang="en-US" sz="1800" i="0" smtClean="0">
                <a:solidFill>
                  <a:srgbClr val="000000"/>
                </a:solidFill>
                <a:latin typeface="Corbel" pitchFamily="34" charset="0"/>
              </a:rPr>
              <a:t> </a:t>
            </a:r>
            <a:r>
              <a:rPr lang="en-US" sz="1800" i="0" err="1" smtClean="0">
                <a:solidFill>
                  <a:srgbClr val="000000"/>
                </a:solidFill>
                <a:latin typeface="Corbel" pitchFamily="34" charset="0"/>
              </a:rPr>
              <a:t>hành</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dạy</a:t>
            </a:r>
            <a:r>
              <a:rPr lang="en-US" sz="1800" i="0" smtClean="0">
                <a:solidFill>
                  <a:srgbClr val="000000"/>
                </a:solidFill>
                <a:latin typeface="Corbel" pitchFamily="34" charset="0"/>
              </a:rPr>
              <a:t> ở </a:t>
            </a:r>
            <a:r>
              <a:rPr lang="en-US" sz="1800" i="0" err="1" smtClean="0">
                <a:solidFill>
                  <a:srgbClr val="000000"/>
                </a:solidFill>
                <a:latin typeface="Corbel" pitchFamily="34" charset="0"/>
              </a:rPr>
              <a:t>một</a:t>
            </a:r>
            <a:r>
              <a:rPr lang="en-US" sz="1800" i="0" smtClean="0">
                <a:solidFill>
                  <a:srgbClr val="000000"/>
                </a:solidFill>
                <a:latin typeface="Corbel" pitchFamily="34" charset="0"/>
              </a:rPr>
              <a:t> </a:t>
            </a:r>
            <a:r>
              <a:rPr lang="en-US" sz="1800" i="0" err="1" smtClean="0">
                <a:solidFill>
                  <a:srgbClr val="000000"/>
                </a:solidFill>
                <a:latin typeface="Corbel" pitchFamily="34" charset="0"/>
              </a:rPr>
              <a:t>lớp</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cụ</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thể</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đã</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được</a:t>
            </a:r>
            <a:r>
              <a:rPr lang="en-US" sz="1800" i="0" smtClean="0">
                <a:solidFill>
                  <a:srgbClr val="000000"/>
                </a:solidFill>
                <a:latin typeface="Corbel" pitchFamily="34" charset="0"/>
              </a:rPr>
              <a:t> </a:t>
            </a:r>
            <a:r>
              <a:rPr lang="en-US" sz="1800" i="0" err="1" smtClean="0">
                <a:solidFill>
                  <a:srgbClr val="000000"/>
                </a:solidFill>
                <a:latin typeface="Corbel" pitchFamily="34" charset="0"/>
              </a:rPr>
              <a:t>phân</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công</a:t>
            </a:r>
            <a:r>
              <a:rPr lang="en-US" sz="1800" i="0" smtClean="0">
                <a:solidFill>
                  <a:srgbClr val="000000"/>
                </a:solidFill>
                <a:latin typeface="Corbel" pitchFamily="34" charset="0"/>
              </a:rPr>
              <a:t>.</a:t>
            </a:r>
          </a:p>
        </p:txBody>
      </p:sp>
      <p:sp>
        <p:nvSpPr>
          <p:cNvPr id="9" name="Text Placeholder 1"/>
          <p:cNvSpPr txBox="1">
            <a:spLocks/>
          </p:cNvSpPr>
          <p:nvPr/>
        </p:nvSpPr>
        <p:spPr>
          <a:xfrm>
            <a:off x="395536" y="3169586"/>
            <a:ext cx="7776864"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0" indent="2776538" algn="just">
              <a:spcBef>
                <a:spcPts val="300"/>
              </a:spcBef>
              <a:spcAft>
                <a:spcPts val="100"/>
              </a:spcAft>
              <a:buNone/>
            </a:pPr>
            <a:r>
              <a:rPr lang="en-US" sz="1800" i="0" smtClean="0">
                <a:solidFill>
                  <a:srgbClr val="000000"/>
                </a:solidFill>
                <a:latin typeface="Corbel" pitchFamily="34" charset="0"/>
              </a:rPr>
              <a:t>- </a:t>
            </a:r>
            <a:r>
              <a:rPr lang="en-US" sz="1800" i="0" err="1">
                <a:solidFill>
                  <a:srgbClr val="000000"/>
                </a:solidFill>
                <a:latin typeface="Corbel" pitchFamily="34" charset="0"/>
              </a:rPr>
              <a:t>Điều</a:t>
            </a:r>
            <a:r>
              <a:rPr lang="en-US" sz="1800" i="0">
                <a:solidFill>
                  <a:srgbClr val="000000"/>
                </a:solidFill>
                <a:latin typeface="Corbel" pitchFamily="34" charset="0"/>
              </a:rPr>
              <a:t> </a:t>
            </a:r>
            <a:r>
              <a:rPr lang="en-US" sz="1800" i="0" err="1">
                <a:solidFill>
                  <a:srgbClr val="000000"/>
                </a:solidFill>
                <a:latin typeface="Corbel" pitchFamily="34" charset="0"/>
              </a:rPr>
              <a:t>chỉnh</a:t>
            </a:r>
            <a:r>
              <a:rPr lang="en-US" sz="1800" i="0">
                <a:solidFill>
                  <a:srgbClr val="000000"/>
                </a:solidFill>
                <a:latin typeface="Corbel" pitchFamily="34" charset="0"/>
              </a:rPr>
              <a:t> </a:t>
            </a:r>
            <a:r>
              <a:rPr lang="en-US" sz="1800" i="0" err="1">
                <a:solidFill>
                  <a:srgbClr val="000000"/>
                </a:solidFill>
                <a:latin typeface="Corbel" pitchFamily="34" charset="0"/>
              </a:rPr>
              <a:t>thói</a:t>
            </a:r>
            <a:r>
              <a:rPr lang="en-US" sz="1800" i="0">
                <a:solidFill>
                  <a:srgbClr val="000000"/>
                </a:solidFill>
                <a:latin typeface="Corbel" pitchFamily="34" charset="0"/>
              </a:rPr>
              <a:t> </a:t>
            </a:r>
            <a:r>
              <a:rPr lang="en-US" sz="1800" i="0" err="1">
                <a:solidFill>
                  <a:srgbClr val="000000"/>
                </a:solidFill>
                <a:latin typeface="Corbel" pitchFamily="34" charset="0"/>
              </a:rPr>
              <a:t>quen</a:t>
            </a:r>
            <a:r>
              <a:rPr lang="en-US" sz="1800" i="0">
                <a:solidFill>
                  <a:srgbClr val="000000"/>
                </a:solidFill>
                <a:latin typeface="Corbel" pitchFamily="34" charset="0"/>
              </a:rPr>
              <a:t> </a:t>
            </a:r>
            <a:r>
              <a:rPr lang="en-US" sz="1800" i="0" err="1">
                <a:solidFill>
                  <a:srgbClr val="000000"/>
                </a:solidFill>
                <a:latin typeface="Corbel" pitchFamily="34" charset="0"/>
              </a:rPr>
              <a:t>đánh</a:t>
            </a:r>
            <a:r>
              <a:rPr lang="en-US" sz="1800" i="0">
                <a:solidFill>
                  <a:srgbClr val="000000"/>
                </a:solidFill>
                <a:latin typeface="Corbel" pitchFamily="34" charset="0"/>
              </a:rPr>
              <a:t> </a:t>
            </a:r>
            <a:r>
              <a:rPr lang="en-US" sz="1800" i="0" err="1">
                <a:solidFill>
                  <a:srgbClr val="000000"/>
                </a:solidFill>
                <a:latin typeface="Corbel" pitchFamily="34" charset="0"/>
              </a:rPr>
              <a:t>giá</a:t>
            </a:r>
            <a:r>
              <a:rPr lang="en-US" sz="1800" i="0">
                <a:solidFill>
                  <a:srgbClr val="000000"/>
                </a:solidFill>
                <a:latin typeface="Corbel" pitchFamily="34" charset="0"/>
              </a:rPr>
              <a:t> </a:t>
            </a:r>
            <a:r>
              <a:rPr lang="en-US" sz="1800" i="0" err="1">
                <a:solidFill>
                  <a:srgbClr val="000000"/>
                </a:solidFill>
                <a:latin typeface="Corbel" pitchFamily="34" charset="0"/>
              </a:rPr>
              <a:t>giờ</a:t>
            </a:r>
            <a:r>
              <a:rPr lang="en-US" sz="1800" i="0">
                <a:solidFill>
                  <a:srgbClr val="000000"/>
                </a:solidFill>
                <a:latin typeface="Corbel" pitchFamily="34" charset="0"/>
              </a:rPr>
              <a:t> </a:t>
            </a:r>
            <a:r>
              <a:rPr lang="en-US" sz="1800" i="0" err="1">
                <a:solidFill>
                  <a:srgbClr val="000000"/>
                </a:solidFill>
                <a:latin typeface="Corbel" pitchFamily="34" charset="0"/>
              </a:rPr>
              <a:t>dạy</a:t>
            </a:r>
            <a:r>
              <a:rPr lang="en-US" sz="1800" i="0">
                <a:solidFill>
                  <a:srgbClr val="000000"/>
                </a:solidFill>
                <a:latin typeface="Corbel" pitchFamily="34" charset="0"/>
              </a:rPr>
              <a:t> qua </a:t>
            </a:r>
            <a:r>
              <a:rPr lang="en-US" sz="1800" i="0" err="1">
                <a:solidFill>
                  <a:srgbClr val="000000"/>
                </a:solidFill>
                <a:latin typeface="Corbel" pitchFamily="34" charset="0"/>
              </a:rPr>
              <a:t>hoạt</a:t>
            </a:r>
            <a:r>
              <a:rPr lang="en-US" sz="1800" i="0">
                <a:solidFill>
                  <a:srgbClr val="000000"/>
                </a:solidFill>
                <a:latin typeface="Corbel" pitchFamily="34" charset="0"/>
              </a:rPr>
              <a:t> </a:t>
            </a:r>
            <a:r>
              <a:rPr lang="en-US" sz="1800" i="0" err="1">
                <a:solidFill>
                  <a:srgbClr val="000000"/>
                </a:solidFill>
                <a:latin typeface="Corbel" pitchFamily="34" charset="0"/>
              </a:rPr>
              <a:t>động</a:t>
            </a:r>
            <a:r>
              <a:rPr lang="en-US" sz="1800" i="0">
                <a:solidFill>
                  <a:srgbClr val="000000"/>
                </a:solidFill>
                <a:latin typeface="Corbel" pitchFamily="34" charset="0"/>
              </a:rPr>
              <a:t> </a:t>
            </a:r>
            <a:r>
              <a:rPr lang="en-US" sz="1800" i="0" err="1">
                <a:solidFill>
                  <a:srgbClr val="000000"/>
                </a:solidFill>
                <a:latin typeface="Corbel" pitchFamily="34" charset="0"/>
              </a:rPr>
              <a:t>của</a:t>
            </a:r>
            <a:r>
              <a:rPr lang="en-US" sz="1800" i="0">
                <a:solidFill>
                  <a:srgbClr val="000000"/>
                </a:solidFill>
                <a:latin typeface="Corbel" pitchFamily="34" charset="0"/>
              </a:rPr>
              <a:t> </a:t>
            </a:r>
            <a:r>
              <a:rPr lang="en-US" sz="1800" i="0" err="1">
                <a:solidFill>
                  <a:srgbClr val="000000"/>
                </a:solidFill>
                <a:latin typeface="Corbel" pitchFamily="34" charset="0"/>
              </a:rPr>
              <a:t>giáo</a:t>
            </a:r>
            <a:r>
              <a:rPr lang="en-US" sz="1800" i="0">
                <a:solidFill>
                  <a:srgbClr val="000000"/>
                </a:solidFill>
                <a:latin typeface="Corbel" pitchFamily="34" charset="0"/>
              </a:rPr>
              <a:t> </a:t>
            </a:r>
            <a:r>
              <a:rPr lang="en-US" sz="1800" i="0" err="1">
                <a:solidFill>
                  <a:srgbClr val="000000"/>
                </a:solidFill>
                <a:latin typeface="Corbel" pitchFamily="34" charset="0"/>
              </a:rPr>
              <a:t>viên</a:t>
            </a:r>
            <a:r>
              <a:rPr lang="en-US" sz="1800" i="0">
                <a:solidFill>
                  <a:srgbClr val="000000"/>
                </a:solidFill>
                <a:latin typeface="Corbel" pitchFamily="34" charset="0"/>
              </a:rPr>
              <a:t>, </a:t>
            </a:r>
            <a:r>
              <a:rPr lang="en-US" sz="1800" i="0" err="1">
                <a:solidFill>
                  <a:srgbClr val="000000"/>
                </a:solidFill>
                <a:latin typeface="Corbel" pitchFamily="34" charset="0"/>
              </a:rPr>
              <a:t>người</a:t>
            </a:r>
            <a:r>
              <a:rPr lang="en-US" sz="1800" i="0">
                <a:solidFill>
                  <a:srgbClr val="000000"/>
                </a:solidFill>
                <a:latin typeface="Corbel" pitchFamily="34" charset="0"/>
              </a:rPr>
              <a:t> </a:t>
            </a:r>
            <a:r>
              <a:rPr lang="en-US" sz="1800" i="0" err="1">
                <a:solidFill>
                  <a:srgbClr val="000000"/>
                </a:solidFill>
                <a:latin typeface="Corbel" pitchFamily="34" charset="0"/>
              </a:rPr>
              <a:t>dự</a:t>
            </a:r>
            <a:r>
              <a:rPr lang="en-US" sz="1800" i="0">
                <a:solidFill>
                  <a:srgbClr val="000000"/>
                </a:solidFill>
                <a:latin typeface="Corbel" pitchFamily="34" charset="0"/>
              </a:rPr>
              <a:t> </a:t>
            </a:r>
            <a:r>
              <a:rPr lang="en-US" sz="1800" i="0" err="1">
                <a:solidFill>
                  <a:srgbClr val="000000"/>
                </a:solidFill>
                <a:latin typeface="Corbel" pitchFamily="34" charset="0"/>
              </a:rPr>
              <a:t>cần</a:t>
            </a:r>
            <a:r>
              <a:rPr lang="en-US" sz="1800" i="0">
                <a:solidFill>
                  <a:srgbClr val="000000"/>
                </a:solidFill>
                <a:latin typeface="Corbel" pitchFamily="34" charset="0"/>
              </a:rPr>
              <a:t> </a:t>
            </a:r>
            <a:r>
              <a:rPr lang="en-US" sz="1800" i="0" err="1">
                <a:solidFill>
                  <a:srgbClr val="000000"/>
                </a:solidFill>
                <a:latin typeface="Corbel" pitchFamily="34" charset="0"/>
              </a:rPr>
              <a:t>hiểu</a:t>
            </a:r>
            <a:r>
              <a:rPr lang="en-US" sz="1800" i="0">
                <a:solidFill>
                  <a:srgbClr val="000000"/>
                </a:solidFill>
                <a:latin typeface="Corbel" pitchFamily="34" charset="0"/>
              </a:rPr>
              <a:t> </a:t>
            </a:r>
            <a:r>
              <a:rPr lang="en-US" sz="1800" i="0" err="1">
                <a:solidFill>
                  <a:srgbClr val="000000"/>
                </a:solidFill>
                <a:latin typeface="Corbel" pitchFamily="34" charset="0"/>
              </a:rPr>
              <a:t>và</a:t>
            </a:r>
            <a:r>
              <a:rPr lang="en-US" sz="1800" i="0">
                <a:solidFill>
                  <a:srgbClr val="000000"/>
                </a:solidFill>
                <a:latin typeface="Corbel" pitchFamily="34" charset="0"/>
              </a:rPr>
              <a:t> </a:t>
            </a:r>
            <a:r>
              <a:rPr lang="en-US" sz="1800" i="0" err="1">
                <a:solidFill>
                  <a:srgbClr val="000000"/>
                </a:solidFill>
                <a:latin typeface="Corbel" pitchFamily="34" charset="0"/>
              </a:rPr>
              <a:t>thông</a:t>
            </a:r>
            <a:r>
              <a:rPr lang="en-US" sz="1800" i="0">
                <a:solidFill>
                  <a:srgbClr val="000000"/>
                </a:solidFill>
                <a:latin typeface="Corbel" pitchFamily="34" charset="0"/>
              </a:rPr>
              <a:t> </a:t>
            </a:r>
            <a:r>
              <a:rPr lang="en-US" sz="1800" i="0" err="1">
                <a:solidFill>
                  <a:srgbClr val="000000"/>
                </a:solidFill>
                <a:latin typeface="Corbel" pitchFamily="34" charset="0"/>
              </a:rPr>
              <a:t>cảm</a:t>
            </a:r>
            <a:r>
              <a:rPr lang="en-US" sz="1800" i="0">
                <a:solidFill>
                  <a:srgbClr val="000000"/>
                </a:solidFill>
                <a:latin typeface="Corbel" pitchFamily="34" charset="0"/>
              </a:rPr>
              <a:t> </a:t>
            </a:r>
            <a:r>
              <a:rPr lang="en-US" sz="1800" i="0" err="1">
                <a:solidFill>
                  <a:srgbClr val="000000"/>
                </a:solidFill>
                <a:latin typeface="Corbel" pitchFamily="34" charset="0"/>
              </a:rPr>
              <a:t>với</a:t>
            </a:r>
            <a:r>
              <a:rPr lang="en-US" sz="1800" i="0">
                <a:solidFill>
                  <a:srgbClr val="000000"/>
                </a:solidFill>
                <a:latin typeface="Corbel" pitchFamily="34" charset="0"/>
              </a:rPr>
              <a:t> </a:t>
            </a:r>
            <a:r>
              <a:rPr lang="en-US" sz="1800" i="0" err="1">
                <a:solidFill>
                  <a:srgbClr val="000000"/>
                </a:solidFill>
                <a:latin typeface="Corbel" pitchFamily="34" charset="0"/>
              </a:rPr>
              <a:t>khó</a:t>
            </a:r>
            <a:r>
              <a:rPr lang="en-US" sz="1800" i="0">
                <a:solidFill>
                  <a:srgbClr val="000000"/>
                </a:solidFill>
                <a:latin typeface="Corbel" pitchFamily="34" charset="0"/>
              </a:rPr>
              <a:t> </a:t>
            </a:r>
            <a:r>
              <a:rPr lang="en-US" sz="1800" i="0" err="1">
                <a:solidFill>
                  <a:srgbClr val="000000"/>
                </a:solidFill>
                <a:latin typeface="Corbel" pitchFamily="34" charset="0"/>
              </a:rPr>
              <a:t>khăn</a:t>
            </a:r>
            <a:r>
              <a:rPr lang="en-US" sz="1800" i="0">
                <a:solidFill>
                  <a:srgbClr val="000000"/>
                </a:solidFill>
                <a:latin typeface="Corbel" pitchFamily="34" charset="0"/>
              </a:rPr>
              <a:t> </a:t>
            </a:r>
            <a:r>
              <a:rPr lang="en-US" sz="1800" i="0" err="1">
                <a:solidFill>
                  <a:srgbClr val="000000"/>
                </a:solidFill>
                <a:latin typeface="Corbel" pitchFamily="34" charset="0"/>
              </a:rPr>
              <a:t>của</a:t>
            </a:r>
            <a:r>
              <a:rPr lang="en-US" sz="1800" i="0">
                <a:solidFill>
                  <a:srgbClr val="000000"/>
                </a:solidFill>
                <a:latin typeface="Corbel" pitchFamily="34" charset="0"/>
              </a:rPr>
              <a:t> </a:t>
            </a:r>
            <a:r>
              <a:rPr lang="en-US" sz="1800" i="0" err="1">
                <a:solidFill>
                  <a:srgbClr val="000000"/>
                </a:solidFill>
                <a:latin typeface="Corbel" pitchFamily="34" charset="0"/>
              </a:rPr>
              <a:t>người</a:t>
            </a:r>
            <a:r>
              <a:rPr lang="en-US" sz="1800" i="0">
                <a:solidFill>
                  <a:srgbClr val="000000"/>
                </a:solidFill>
                <a:latin typeface="Corbel" pitchFamily="34" charset="0"/>
              </a:rPr>
              <a:t> </a:t>
            </a:r>
            <a:r>
              <a:rPr lang="en-US" sz="1800" i="0" err="1">
                <a:solidFill>
                  <a:srgbClr val="000000"/>
                </a:solidFill>
                <a:latin typeface="Corbel" pitchFamily="34" charset="0"/>
              </a:rPr>
              <a:t>dạy</a:t>
            </a:r>
            <a:r>
              <a:rPr lang="en-US" sz="1800" i="0">
                <a:solidFill>
                  <a:srgbClr val="000000"/>
                </a:solidFill>
                <a:latin typeface="Corbel" pitchFamily="34" charset="0"/>
              </a:rPr>
              <a:t>, </a:t>
            </a:r>
            <a:r>
              <a:rPr lang="en-US" sz="1800" i="0" err="1">
                <a:solidFill>
                  <a:srgbClr val="000000"/>
                </a:solidFill>
                <a:latin typeface="Corbel" pitchFamily="34" charset="0"/>
              </a:rPr>
              <a:t>đặt</a:t>
            </a:r>
            <a:r>
              <a:rPr lang="en-US" sz="1800" i="0">
                <a:solidFill>
                  <a:srgbClr val="000000"/>
                </a:solidFill>
                <a:latin typeface="Corbel" pitchFamily="34" charset="0"/>
              </a:rPr>
              <a:t> </a:t>
            </a:r>
            <a:r>
              <a:rPr lang="en-US" sz="1800" i="0" err="1">
                <a:solidFill>
                  <a:srgbClr val="000000"/>
                </a:solidFill>
                <a:latin typeface="Corbel" pitchFamily="34" charset="0"/>
              </a:rPr>
              <a:t>mình</a:t>
            </a:r>
            <a:r>
              <a:rPr lang="en-US" sz="1800" i="0">
                <a:solidFill>
                  <a:srgbClr val="000000"/>
                </a:solidFill>
                <a:latin typeface="Corbel" pitchFamily="34" charset="0"/>
              </a:rPr>
              <a:t> </a:t>
            </a:r>
            <a:r>
              <a:rPr lang="en-US" sz="1800" i="0" err="1">
                <a:solidFill>
                  <a:srgbClr val="000000"/>
                </a:solidFill>
                <a:latin typeface="Corbel" pitchFamily="34" charset="0"/>
              </a:rPr>
              <a:t>vào</a:t>
            </a:r>
            <a:r>
              <a:rPr lang="en-US" sz="1800" i="0">
                <a:solidFill>
                  <a:srgbClr val="000000"/>
                </a:solidFill>
                <a:latin typeface="Corbel" pitchFamily="34" charset="0"/>
              </a:rPr>
              <a:t> </a:t>
            </a:r>
            <a:r>
              <a:rPr lang="en-US" sz="1800" i="0" err="1">
                <a:solidFill>
                  <a:srgbClr val="000000"/>
                </a:solidFill>
                <a:latin typeface="Corbel" pitchFamily="34" charset="0"/>
              </a:rPr>
              <a:t>vị</a:t>
            </a:r>
            <a:r>
              <a:rPr lang="en-US" sz="1800" i="0">
                <a:solidFill>
                  <a:srgbClr val="000000"/>
                </a:solidFill>
                <a:latin typeface="Corbel" pitchFamily="34" charset="0"/>
              </a:rPr>
              <a:t> </a:t>
            </a:r>
            <a:r>
              <a:rPr lang="en-US" sz="1800" i="0" err="1">
                <a:solidFill>
                  <a:srgbClr val="000000"/>
                </a:solidFill>
                <a:latin typeface="Corbel" pitchFamily="34" charset="0"/>
              </a:rPr>
              <a:t>trí</a:t>
            </a:r>
            <a:r>
              <a:rPr lang="en-US" sz="1800" i="0">
                <a:solidFill>
                  <a:srgbClr val="000000"/>
                </a:solidFill>
                <a:latin typeface="Corbel" pitchFamily="34" charset="0"/>
              </a:rPr>
              <a:t> </a:t>
            </a:r>
            <a:r>
              <a:rPr lang="en-US" sz="1800" i="0" err="1">
                <a:solidFill>
                  <a:srgbClr val="000000"/>
                </a:solidFill>
                <a:latin typeface="Corbel" pitchFamily="34" charset="0"/>
              </a:rPr>
              <a:t>của</a:t>
            </a:r>
            <a:r>
              <a:rPr lang="en-US" sz="1800" i="0">
                <a:solidFill>
                  <a:srgbClr val="000000"/>
                </a:solidFill>
                <a:latin typeface="Corbel" pitchFamily="34" charset="0"/>
              </a:rPr>
              <a:t> </a:t>
            </a:r>
            <a:r>
              <a:rPr lang="en-US" sz="1800" i="0" err="1">
                <a:solidFill>
                  <a:srgbClr val="000000"/>
                </a:solidFill>
                <a:latin typeface="Corbel" pitchFamily="34" charset="0"/>
              </a:rPr>
              <a:t>người</a:t>
            </a:r>
            <a:r>
              <a:rPr lang="en-US" sz="1800" i="0">
                <a:solidFill>
                  <a:srgbClr val="000000"/>
                </a:solidFill>
                <a:latin typeface="Corbel" pitchFamily="34" charset="0"/>
              </a:rPr>
              <a:t> </a:t>
            </a:r>
            <a:r>
              <a:rPr lang="en-US" sz="1800" i="0" err="1">
                <a:solidFill>
                  <a:srgbClr val="000000"/>
                </a:solidFill>
                <a:latin typeface="Corbel" pitchFamily="34" charset="0"/>
              </a:rPr>
              <a:t>dạy</a:t>
            </a:r>
            <a:r>
              <a:rPr lang="en-US" sz="1800" i="0">
                <a:solidFill>
                  <a:srgbClr val="000000"/>
                </a:solidFill>
                <a:latin typeface="Corbel" pitchFamily="34" charset="0"/>
              </a:rPr>
              <a:t> </a:t>
            </a:r>
            <a:r>
              <a:rPr lang="en-US" sz="1800" i="0" err="1">
                <a:solidFill>
                  <a:srgbClr val="000000"/>
                </a:solidFill>
                <a:latin typeface="Corbel" pitchFamily="34" charset="0"/>
              </a:rPr>
              <a:t>để</a:t>
            </a:r>
            <a:r>
              <a:rPr lang="en-US" sz="1800" i="0">
                <a:solidFill>
                  <a:srgbClr val="000000"/>
                </a:solidFill>
                <a:latin typeface="Corbel" pitchFamily="34" charset="0"/>
              </a:rPr>
              <a:t> </a:t>
            </a:r>
            <a:r>
              <a:rPr lang="en-US" sz="1800" i="0" err="1">
                <a:solidFill>
                  <a:srgbClr val="000000"/>
                </a:solidFill>
                <a:latin typeface="Corbel" pitchFamily="34" charset="0"/>
              </a:rPr>
              <a:t>phát</a:t>
            </a:r>
            <a:r>
              <a:rPr lang="en-US" sz="1800" i="0">
                <a:solidFill>
                  <a:srgbClr val="000000"/>
                </a:solidFill>
                <a:latin typeface="Corbel" pitchFamily="34" charset="0"/>
              </a:rPr>
              <a:t> </a:t>
            </a:r>
            <a:r>
              <a:rPr lang="en-US" sz="1800" i="0" err="1">
                <a:solidFill>
                  <a:srgbClr val="000000"/>
                </a:solidFill>
                <a:latin typeface="Corbel" pitchFamily="34" charset="0"/>
              </a:rPr>
              <a:t>hiện</a:t>
            </a:r>
            <a:r>
              <a:rPr lang="en-US" sz="1800" i="0">
                <a:solidFill>
                  <a:srgbClr val="000000"/>
                </a:solidFill>
                <a:latin typeface="Corbel" pitchFamily="34" charset="0"/>
              </a:rPr>
              <a:t> </a:t>
            </a:r>
            <a:r>
              <a:rPr lang="en-US" sz="1800" i="0" err="1">
                <a:solidFill>
                  <a:srgbClr val="000000"/>
                </a:solidFill>
                <a:latin typeface="Corbel" pitchFamily="34" charset="0"/>
              </a:rPr>
              <a:t>những</a:t>
            </a:r>
            <a:r>
              <a:rPr lang="en-US" sz="1800" i="0">
                <a:solidFill>
                  <a:srgbClr val="000000"/>
                </a:solidFill>
                <a:latin typeface="Corbel" pitchFamily="34" charset="0"/>
              </a:rPr>
              <a:t> </a:t>
            </a:r>
            <a:r>
              <a:rPr lang="en-US" sz="1800" i="0" err="1">
                <a:solidFill>
                  <a:srgbClr val="000000"/>
                </a:solidFill>
                <a:latin typeface="Corbel" pitchFamily="34" charset="0"/>
              </a:rPr>
              <a:t>khó</a:t>
            </a:r>
            <a:r>
              <a:rPr lang="en-US" sz="1800" i="0">
                <a:solidFill>
                  <a:srgbClr val="000000"/>
                </a:solidFill>
                <a:latin typeface="Corbel" pitchFamily="34" charset="0"/>
              </a:rPr>
              <a:t> </a:t>
            </a:r>
            <a:r>
              <a:rPr lang="en-US" sz="1800" i="0" err="1">
                <a:solidFill>
                  <a:srgbClr val="000000"/>
                </a:solidFill>
                <a:latin typeface="Corbel" pitchFamily="34" charset="0"/>
              </a:rPr>
              <a:t>khăn</a:t>
            </a:r>
            <a:r>
              <a:rPr lang="en-US" sz="1800" i="0">
                <a:solidFill>
                  <a:srgbClr val="000000"/>
                </a:solidFill>
                <a:latin typeface="Corbel" pitchFamily="34" charset="0"/>
              </a:rPr>
              <a:t> </a:t>
            </a:r>
            <a:r>
              <a:rPr lang="en-US" sz="1800" i="0" err="1">
                <a:solidFill>
                  <a:srgbClr val="000000"/>
                </a:solidFill>
                <a:latin typeface="Corbel" pitchFamily="34" charset="0"/>
              </a:rPr>
              <a:t>trong</a:t>
            </a:r>
            <a:r>
              <a:rPr lang="en-US" sz="1800" i="0">
                <a:solidFill>
                  <a:srgbClr val="000000"/>
                </a:solidFill>
                <a:latin typeface="Corbel" pitchFamily="34" charset="0"/>
              </a:rPr>
              <a:t> </a:t>
            </a:r>
            <a:r>
              <a:rPr lang="en-US" sz="1800" i="0" err="1">
                <a:solidFill>
                  <a:srgbClr val="000000"/>
                </a:solidFill>
                <a:latin typeface="Corbel" pitchFamily="34" charset="0"/>
              </a:rPr>
              <a:t>việc</a:t>
            </a:r>
            <a:r>
              <a:rPr lang="en-US" sz="1800" i="0">
                <a:solidFill>
                  <a:srgbClr val="000000"/>
                </a:solidFill>
                <a:latin typeface="Corbel" pitchFamily="34" charset="0"/>
              </a:rPr>
              <a:t> </a:t>
            </a:r>
            <a:r>
              <a:rPr lang="en-US" sz="1800" i="0" err="1">
                <a:solidFill>
                  <a:srgbClr val="000000"/>
                </a:solidFill>
                <a:latin typeface="Corbel" pitchFamily="34" charset="0"/>
              </a:rPr>
              <a:t>học</a:t>
            </a:r>
            <a:r>
              <a:rPr lang="en-US" sz="1800" i="0">
                <a:solidFill>
                  <a:srgbClr val="000000"/>
                </a:solidFill>
                <a:latin typeface="Corbel" pitchFamily="34" charset="0"/>
              </a:rPr>
              <a:t> </a:t>
            </a:r>
            <a:r>
              <a:rPr lang="en-US" sz="1800" i="0" err="1">
                <a:solidFill>
                  <a:srgbClr val="000000"/>
                </a:solidFill>
                <a:latin typeface="Corbel" pitchFamily="34" charset="0"/>
              </a:rPr>
              <a:t>tập</a:t>
            </a:r>
            <a:r>
              <a:rPr lang="en-US" sz="1800" i="0">
                <a:solidFill>
                  <a:srgbClr val="000000"/>
                </a:solidFill>
                <a:latin typeface="Corbel" pitchFamily="34" charset="0"/>
              </a:rPr>
              <a:t> </a:t>
            </a:r>
            <a:r>
              <a:rPr lang="en-US" sz="1800" i="0" err="1">
                <a:solidFill>
                  <a:srgbClr val="000000"/>
                </a:solidFill>
                <a:latin typeface="Corbel" pitchFamily="34" charset="0"/>
              </a:rPr>
              <a:t>của</a:t>
            </a:r>
            <a:r>
              <a:rPr lang="en-US" sz="1800" i="0">
                <a:solidFill>
                  <a:srgbClr val="000000"/>
                </a:solidFill>
                <a:latin typeface="Corbel" pitchFamily="34" charset="0"/>
              </a:rPr>
              <a:t> </a:t>
            </a:r>
            <a:r>
              <a:rPr lang="en-US" sz="1800" i="0" err="1">
                <a:solidFill>
                  <a:srgbClr val="000000"/>
                </a:solidFill>
                <a:latin typeface="Corbel" pitchFamily="34" charset="0"/>
              </a:rPr>
              <a:t>trẻ</a:t>
            </a:r>
            <a:r>
              <a:rPr lang="en-US" sz="1800" i="0">
                <a:solidFill>
                  <a:srgbClr val="000000"/>
                </a:solidFill>
                <a:latin typeface="Corbel" pitchFamily="34" charset="0"/>
              </a:rPr>
              <a:t> </a:t>
            </a:r>
            <a:r>
              <a:rPr lang="en-US" sz="1800" i="0" err="1">
                <a:solidFill>
                  <a:srgbClr val="000000"/>
                </a:solidFill>
                <a:latin typeface="Corbel" pitchFamily="34" charset="0"/>
              </a:rPr>
              <a:t>nhằm</a:t>
            </a:r>
            <a:r>
              <a:rPr lang="en-US" sz="1800" i="0">
                <a:solidFill>
                  <a:srgbClr val="000000"/>
                </a:solidFill>
                <a:latin typeface="Corbel" pitchFamily="34" charset="0"/>
              </a:rPr>
              <a:t> </a:t>
            </a:r>
            <a:r>
              <a:rPr lang="en-US" sz="1800" i="0" err="1">
                <a:solidFill>
                  <a:srgbClr val="000000"/>
                </a:solidFill>
                <a:latin typeface="Corbel" pitchFamily="34" charset="0"/>
              </a:rPr>
              <a:t>tìm</a:t>
            </a:r>
            <a:r>
              <a:rPr lang="en-US" sz="1800" i="0">
                <a:solidFill>
                  <a:srgbClr val="000000"/>
                </a:solidFill>
                <a:latin typeface="Corbel" pitchFamily="34" charset="0"/>
              </a:rPr>
              <a:t> </a:t>
            </a:r>
            <a:r>
              <a:rPr lang="en-US" sz="1800" i="0" err="1">
                <a:solidFill>
                  <a:srgbClr val="000000"/>
                </a:solidFill>
                <a:latin typeface="Corbel" pitchFamily="34" charset="0"/>
              </a:rPr>
              <a:t>cách</a:t>
            </a:r>
            <a:r>
              <a:rPr lang="en-US" sz="1800" i="0">
                <a:solidFill>
                  <a:srgbClr val="000000"/>
                </a:solidFill>
                <a:latin typeface="Corbel" pitchFamily="34" charset="0"/>
              </a:rPr>
              <a:t> </a:t>
            </a:r>
            <a:r>
              <a:rPr lang="en-US" sz="1800" i="0" err="1">
                <a:solidFill>
                  <a:srgbClr val="000000"/>
                </a:solidFill>
                <a:latin typeface="Corbel" pitchFamily="34" charset="0"/>
              </a:rPr>
              <a:t>giải</a:t>
            </a:r>
            <a:r>
              <a:rPr lang="en-US" sz="1800" i="0">
                <a:solidFill>
                  <a:srgbClr val="000000"/>
                </a:solidFill>
                <a:latin typeface="Corbel" pitchFamily="34" charset="0"/>
              </a:rPr>
              <a:t> </a:t>
            </a:r>
            <a:r>
              <a:rPr lang="en-US" sz="1800" i="0" err="1">
                <a:solidFill>
                  <a:srgbClr val="000000"/>
                </a:solidFill>
                <a:latin typeface="Corbel" pitchFamily="34" charset="0"/>
              </a:rPr>
              <a:t>quyết</a:t>
            </a:r>
            <a:r>
              <a:rPr lang="en-US" sz="1800" i="0">
                <a:solidFill>
                  <a:srgbClr val="000000"/>
                </a:solidFill>
                <a:latin typeface="Corbel" pitchFamily="34" charset="0"/>
              </a:rPr>
              <a:t>.</a:t>
            </a:r>
          </a:p>
          <a:p>
            <a:pPr marL="2614613" indent="-285750" algn="just">
              <a:spcBef>
                <a:spcPts val="300"/>
              </a:spcBef>
              <a:spcAft>
                <a:spcPts val="100"/>
              </a:spcAft>
              <a:buFontTx/>
              <a:buChar char="-"/>
            </a:pPr>
            <a:endParaRPr lang="en-US" sz="1800" i="0" smtClean="0">
              <a:solidFill>
                <a:srgbClr val="000000"/>
              </a:solidFill>
              <a:latin typeface="Corbel" pitchFamily="34" charset="0"/>
            </a:endParaRPr>
          </a:p>
        </p:txBody>
      </p:sp>
      <p:sp>
        <p:nvSpPr>
          <p:cNvPr id="13" name="Text Placeholder 1"/>
          <p:cNvSpPr txBox="1">
            <a:spLocks/>
          </p:cNvSpPr>
          <p:nvPr/>
        </p:nvSpPr>
        <p:spPr>
          <a:xfrm>
            <a:off x="2451110" y="1131590"/>
            <a:ext cx="6264696"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0" indent="804863" algn="just">
              <a:spcBef>
                <a:spcPts val="300"/>
              </a:spcBef>
              <a:spcAft>
                <a:spcPts val="100"/>
              </a:spcAft>
              <a:buNone/>
            </a:pPr>
            <a:r>
              <a:rPr lang="en-US" sz="1800" i="0" smtClean="0">
                <a:solidFill>
                  <a:srgbClr val="000000"/>
                </a:solidFill>
                <a:latin typeface="Corbel" pitchFamily="34" charset="0"/>
              </a:rPr>
              <a:t>- GV </a:t>
            </a:r>
            <a:r>
              <a:rPr lang="en-US" sz="1800" i="0" err="1" smtClean="0">
                <a:solidFill>
                  <a:srgbClr val="000000"/>
                </a:solidFill>
                <a:latin typeface="Corbel" pitchFamily="34" charset="0"/>
              </a:rPr>
              <a:t>dạy</a:t>
            </a:r>
            <a:r>
              <a:rPr lang="en-US" sz="1800" i="0" smtClean="0">
                <a:solidFill>
                  <a:srgbClr val="000000"/>
                </a:solidFill>
                <a:latin typeface="Corbel" pitchFamily="34" charset="0"/>
              </a:rPr>
              <a:t> </a:t>
            </a:r>
            <a:r>
              <a:rPr lang="en-US" sz="1800" i="0" err="1" smtClean="0">
                <a:solidFill>
                  <a:srgbClr val="000000"/>
                </a:solidFill>
                <a:latin typeface="Corbel" pitchFamily="34" charset="0"/>
              </a:rPr>
              <a:t>và</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dự</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cần</a:t>
            </a:r>
            <a:r>
              <a:rPr lang="en-US" sz="1800" i="0" smtClean="0">
                <a:solidFill>
                  <a:srgbClr val="000000"/>
                </a:solidFill>
                <a:latin typeface="Corbel" pitchFamily="34" charset="0"/>
              </a:rPr>
              <a:t> </a:t>
            </a:r>
            <a:r>
              <a:rPr lang="en-US" sz="1800" i="0" err="1" smtClean="0">
                <a:solidFill>
                  <a:srgbClr val="000000"/>
                </a:solidFill>
                <a:latin typeface="Corbel" pitchFamily="34" charset="0"/>
              </a:rPr>
              <a:t>quan</a:t>
            </a:r>
            <a:r>
              <a:rPr lang="en-US" sz="1800" i="0" smtClean="0">
                <a:solidFill>
                  <a:srgbClr val="000000"/>
                </a:solidFill>
                <a:latin typeface="Corbel" pitchFamily="34" charset="0"/>
              </a:rPr>
              <a:t> </a:t>
            </a:r>
            <a:r>
              <a:rPr lang="en-US" sz="1800" i="0" err="1" smtClean="0">
                <a:solidFill>
                  <a:srgbClr val="000000"/>
                </a:solidFill>
                <a:latin typeface="Corbel" pitchFamily="34" charset="0"/>
              </a:rPr>
              <a:t>sát</a:t>
            </a:r>
            <a:r>
              <a:rPr lang="en-US" sz="1800" i="0" smtClean="0">
                <a:solidFill>
                  <a:srgbClr val="000000"/>
                </a:solidFill>
                <a:latin typeface="Corbel" pitchFamily="34" charset="0"/>
              </a:rPr>
              <a:t> </a:t>
            </a:r>
            <a:r>
              <a:rPr lang="en-US" sz="1800" i="0" err="1" smtClean="0">
                <a:solidFill>
                  <a:srgbClr val="000000"/>
                </a:solidFill>
                <a:latin typeface="Corbel" pitchFamily="34" charset="0"/>
              </a:rPr>
              <a:t>việc</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tất</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cả</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cảm</a:t>
            </a:r>
            <a:r>
              <a:rPr lang="en-US" sz="1800" i="0" smtClean="0">
                <a:solidFill>
                  <a:srgbClr val="000000"/>
                </a:solidFill>
                <a:latin typeface="Corbel" pitchFamily="34" charset="0"/>
              </a:rPr>
              <a:t> </a:t>
            </a:r>
            <a:r>
              <a:rPr lang="en-US" sz="1800" i="0" err="1" smtClean="0">
                <a:solidFill>
                  <a:srgbClr val="000000"/>
                </a:solidFill>
                <a:latin typeface="Corbel" pitchFamily="34" charset="0"/>
              </a:rPr>
              <a:t>giác</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thoải</a:t>
            </a:r>
            <a:r>
              <a:rPr lang="en-US" sz="1800" i="0" smtClean="0">
                <a:solidFill>
                  <a:srgbClr val="000000"/>
                </a:solidFill>
                <a:latin typeface="Corbel" pitchFamily="34" charset="0"/>
              </a:rPr>
              <a:t> </a:t>
            </a:r>
            <a:r>
              <a:rPr lang="en-US" sz="1800" i="0" err="1" smtClean="0">
                <a:solidFill>
                  <a:srgbClr val="000000"/>
                </a:solidFill>
                <a:latin typeface="Corbel" pitchFamily="34" charset="0"/>
              </a:rPr>
              <a:t>mái</a:t>
            </a:r>
            <a:r>
              <a:rPr lang="en-US" sz="1800" i="0" smtClean="0">
                <a:solidFill>
                  <a:srgbClr val="000000"/>
                </a:solidFill>
                <a:latin typeface="Corbel" pitchFamily="34" charset="0"/>
              </a:rPr>
              <a:t>, </a:t>
            </a:r>
            <a:r>
              <a:rPr lang="en-US" sz="1800" i="0" err="1" smtClean="0">
                <a:solidFill>
                  <a:srgbClr val="000000"/>
                </a:solidFill>
                <a:latin typeface="Corbel" pitchFamily="34" charset="0"/>
              </a:rPr>
              <a:t>sự</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tham</a:t>
            </a:r>
            <a:r>
              <a:rPr lang="en-US" sz="1800" i="0" smtClean="0">
                <a:solidFill>
                  <a:srgbClr val="000000"/>
                </a:solidFill>
                <a:latin typeface="Corbel" pitchFamily="34" charset="0"/>
              </a:rPr>
              <a:t> </a:t>
            </a:r>
            <a:r>
              <a:rPr lang="en-US" sz="1800" i="0" err="1" smtClean="0">
                <a:solidFill>
                  <a:srgbClr val="000000"/>
                </a:solidFill>
                <a:latin typeface="Corbel" pitchFamily="34" charset="0"/>
              </a:rPr>
              <a:t>gia</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người </a:t>
            </a:r>
            <a:r>
              <a:rPr lang="en-US" sz="1800" i="0" err="1" smtClean="0">
                <a:solidFill>
                  <a:srgbClr val="000000"/>
                </a:solidFill>
                <a:latin typeface="Corbel" pitchFamily="34" charset="0"/>
              </a:rPr>
              <a:t>dự</a:t>
            </a:r>
            <a:r>
              <a:rPr lang="en-US" sz="1800" i="0" smtClean="0">
                <a:solidFill>
                  <a:srgbClr val="000000"/>
                </a:solidFill>
                <a:latin typeface="Corbel" pitchFamily="34" charset="0"/>
              </a:rPr>
              <a:t> </a:t>
            </a:r>
            <a:r>
              <a:rPr lang="en-US" sz="1800" i="0" err="1" smtClean="0">
                <a:solidFill>
                  <a:srgbClr val="000000"/>
                </a:solidFill>
                <a:latin typeface="Corbel" pitchFamily="34" charset="0"/>
              </a:rPr>
              <a:t>tập</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trung</a:t>
            </a:r>
            <a:r>
              <a:rPr lang="en-US" sz="1800" i="0" smtClean="0">
                <a:solidFill>
                  <a:srgbClr val="000000"/>
                </a:solidFill>
                <a:latin typeface="Corbel" pitchFamily="34" charset="0"/>
              </a:rPr>
              <a:t> </a:t>
            </a:r>
            <a:r>
              <a:rPr lang="en-US" sz="1800" i="0" err="1" smtClean="0">
                <a:solidFill>
                  <a:srgbClr val="000000"/>
                </a:solidFill>
                <a:latin typeface="Corbel" pitchFamily="34" charset="0"/>
              </a:rPr>
              <a:t>vào</a:t>
            </a:r>
            <a:r>
              <a:rPr lang="en-US" sz="1800" i="0" smtClean="0">
                <a:solidFill>
                  <a:srgbClr val="000000"/>
                </a:solidFill>
                <a:latin typeface="Corbel" pitchFamily="34" charset="0"/>
              </a:rPr>
              <a:t> </a:t>
            </a:r>
            <a:r>
              <a:rPr lang="en-US" sz="1800" i="0" err="1" smtClean="0">
                <a:solidFill>
                  <a:srgbClr val="000000"/>
                </a:solidFill>
                <a:latin typeface="Corbel" pitchFamily="34" charset="0"/>
              </a:rPr>
              <a:t>việc</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theo</a:t>
            </a:r>
            <a:r>
              <a:rPr lang="en-US" sz="1800" i="0" smtClean="0">
                <a:solidFill>
                  <a:srgbClr val="000000"/>
                </a:solidFill>
                <a:latin typeface="Corbel" pitchFamily="34" charset="0"/>
              </a:rPr>
              <a:t> </a:t>
            </a:r>
            <a:r>
              <a:rPr lang="en-US" sz="1800" i="0" err="1" smtClean="0">
                <a:solidFill>
                  <a:srgbClr val="000000"/>
                </a:solidFill>
                <a:latin typeface="Corbel" pitchFamily="34" charset="0"/>
              </a:rPr>
              <a:t>dõi</a:t>
            </a:r>
            <a:r>
              <a:rPr lang="en-US" sz="1800" i="0" smtClean="0">
                <a:solidFill>
                  <a:srgbClr val="000000"/>
                </a:solidFill>
                <a:latin typeface="Corbel" pitchFamily="34" charset="0"/>
              </a:rPr>
              <a:t> </a:t>
            </a:r>
            <a:r>
              <a:rPr lang="en-US" sz="1800" i="0" err="1" smtClean="0">
                <a:solidFill>
                  <a:srgbClr val="000000"/>
                </a:solidFill>
                <a:latin typeface="Corbel" pitchFamily="34" charset="0"/>
              </a:rPr>
              <a:t>nét</a:t>
            </a:r>
            <a:r>
              <a:rPr lang="en-US" sz="1800" i="0" smtClean="0">
                <a:solidFill>
                  <a:srgbClr val="000000"/>
                </a:solidFill>
                <a:latin typeface="Corbel" pitchFamily="34" charset="0"/>
              </a:rPr>
              <a:t> </a:t>
            </a:r>
            <a:r>
              <a:rPr lang="en-US" sz="1800" i="0" err="1" smtClean="0">
                <a:solidFill>
                  <a:srgbClr val="000000"/>
                </a:solidFill>
                <a:latin typeface="Corbel" pitchFamily="34" charset="0"/>
              </a:rPr>
              <a:t>mặt</a:t>
            </a:r>
            <a:r>
              <a:rPr lang="en-US" sz="1800" i="0" smtClean="0">
                <a:solidFill>
                  <a:srgbClr val="000000"/>
                </a:solidFill>
                <a:latin typeface="Corbel" pitchFamily="34" charset="0"/>
              </a:rPr>
              <a:t>, </a:t>
            </a:r>
            <a:r>
              <a:rPr lang="en-US" sz="1800" i="0" err="1" smtClean="0">
                <a:solidFill>
                  <a:srgbClr val="000000"/>
                </a:solidFill>
                <a:latin typeface="Corbel" pitchFamily="34" charset="0"/>
              </a:rPr>
              <a:t>hành</a:t>
            </a:r>
            <a:r>
              <a:rPr lang="en-US" sz="1800" i="0" smtClean="0">
                <a:solidFill>
                  <a:srgbClr val="000000"/>
                </a:solidFill>
                <a:latin typeface="Corbel" pitchFamily="34" charset="0"/>
              </a:rPr>
              <a:t> vi, </a:t>
            </a:r>
            <a:r>
              <a:rPr lang="en-US" sz="1800" i="0" err="1" smtClean="0">
                <a:solidFill>
                  <a:srgbClr val="000000"/>
                </a:solidFill>
                <a:latin typeface="Corbel" pitchFamily="34" charset="0"/>
              </a:rPr>
              <a:t>sự</a:t>
            </a:r>
            <a:r>
              <a:rPr lang="en-US" sz="1800" i="0" smtClean="0">
                <a:solidFill>
                  <a:srgbClr val="000000"/>
                </a:solidFill>
                <a:latin typeface="Corbel" pitchFamily="34" charset="0"/>
              </a:rPr>
              <a:t> </a:t>
            </a:r>
            <a:r>
              <a:rPr lang="en-US" sz="1800" i="0" err="1" smtClean="0">
                <a:solidFill>
                  <a:srgbClr val="000000"/>
                </a:solidFill>
                <a:latin typeface="Corbel" pitchFamily="34" charset="0"/>
              </a:rPr>
              <a:t>quan</a:t>
            </a:r>
            <a:r>
              <a:rPr lang="en-US" sz="1800" i="0" smtClean="0">
                <a:solidFill>
                  <a:srgbClr val="000000"/>
                </a:solidFill>
                <a:latin typeface="Corbel" pitchFamily="34" charset="0"/>
              </a:rPr>
              <a:t> </a:t>
            </a:r>
            <a:r>
              <a:rPr lang="en-US" sz="1800" i="0" err="1" smtClean="0">
                <a:solidFill>
                  <a:srgbClr val="000000"/>
                </a:solidFill>
                <a:latin typeface="Corbel" pitchFamily="34" charset="0"/>
              </a:rPr>
              <a:t>tâm</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đến</a:t>
            </a:r>
            <a:r>
              <a:rPr lang="en-US" sz="1800" i="0" smtClean="0">
                <a:solidFill>
                  <a:srgbClr val="000000"/>
                </a:solidFill>
                <a:latin typeface="Corbel" pitchFamily="34" charset="0"/>
              </a:rPr>
              <a:t> </a:t>
            </a:r>
            <a:r>
              <a:rPr lang="en-US" sz="1800" i="0" err="1" smtClean="0">
                <a:solidFill>
                  <a:srgbClr val="000000"/>
                </a:solidFill>
                <a:latin typeface="Corbel" pitchFamily="34" charset="0"/>
              </a:rPr>
              <a:t>bài</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đặc</a:t>
            </a:r>
            <a:r>
              <a:rPr lang="en-US" sz="1800" i="0" smtClean="0">
                <a:solidFill>
                  <a:srgbClr val="000000"/>
                </a:solidFill>
                <a:latin typeface="Corbel" pitchFamily="34" charset="0"/>
              </a:rPr>
              <a:t> </a:t>
            </a:r>
            <a:r>
              <a:rPr lang="en-US" sz="1800" i="0" err="1" smtClean="0">
                <a:solidFill>
                  <a:srgbClr val="000000"/>
                </a:solidFill>
                <a:latin typeface="Corbel" pitchFamily="34" charset="0"/>
              </a:rPr>
              <a:t>biệt</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cần</a:t>
            </a:r>
            <a:r>
              <a:rPr lang="en-US" sz="1800" i="0" smtClean="0">
                <a:solidFill>
                  <a:srgbClr val="000000"/>
                </a:solidFill>
                <a:latin typeface="Corbel" pitchFamily="34" charset="0"/>
              </a:rPr>
              <a:t> </a:t>
            </a:r>
            <a:r>
              <a:rPr lang="en-US" sz="1800" i="0" err="1" smtClean="0">
                <a:solidFill>
                  <a:srgbClr val="000000"/>
                </a:solidFill>
                <a:latin typeface="Corbel" pitchFamily="34" charset="0"/>
              </a:rPr>
              <a:t>ghi</a:t>
            </a:r>
            <a:r>
              <a:rPr lang="en-US" sz="1800" i="0" smtClean="0">
                <a:solidFill>
                  <a:srgbClr val="000000"/>
                </a:solidFill>
                <a:latin typeface="Corbel" pitchFamily="34" charset="0"/>
              </a:rPr>
              <a:t> </a:t>
            </a:r>
            <a:r>
              <a:rPr lang="en-US" sz="1800" i="0" err="1" smtClean="0">
                <a:solidFill>
                  <a:srgbClr val="000000"/>
                </a:solidFill>
                <a:latin typeface="Corbel" pitchFamily="34" charset="0"/>
              </a:rPr>
              <a:t>chép</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cụ</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thể</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thái</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độ</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a:t>
            </a:r>
            <a:r>
              <a:rPr lang="en-US" sz="1800" i="0" err="1" smtClean="0">
                <a:solidFill>
                  <a:srgbClr val="000000"/>
                </a:solidFill>
                <a:latin typeface="Corbel" pitchFamily="34" charset="0"/>
              </a:rPr>
              <a:t>khi</a:t>
            </a:r>
            <a:r>
              <a:rPr lang="en-US" sz="1800" i="0" smtClean="0">
                <a:solidFill>
                  <a:srgbClr val="000000"/>
                </a:solidFill>
                <a:latin typeface="Corbel" pitchFamily="34" charset="0"/>
              </a:rPr>
              <a:t> </a:t>
            </a:r>
            <a:r>
              <a:rPr lang="en-US" sz="1800" i="0" err="1" smtClean="0">
                <a:solidFill>
                  <a:srgbClr val="000000"/>
                </a:solidFill>
                <a:latin typeface="Corbel" pitchFamily="34" charset="0"/>
              </a:rPr>
              <a:t>tham</a:t>
            </a:r>
            <a:r>
              <a:rPr lang="en-US" sz="1800" i="0" smtClean="0">
                <a:solidFill>
                  <a:srgbClr val="000000"/>
                </a:solidFill>
                <a:latin typeface="Corbel" pitchFamily="34" charset="0"/>
              </a:rPr>
              <a:t> </a:t>
            </a:r>
            <a:r>
              <a:rPr lang="en-US" sz="1800" i="0" err="1" smtClean="0">
                <a:solidFill>
                  <a:srgbClr val="000000"/>
                </a:solidFill>
                <a:latin typeface="Corbel" pitchFamily="34" charset="0"/>
              </a:rPr>
              <a:t>gia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trả</a:t>
            </a:r>
            <a:r>
              <a:rPr lang="en-US" sz="1800" i="0" smtClean="0">
                <a:solidFill>
                  <a:srgbClr val="000000"/>
                </a:solidFill>
                <a:latin typeface="Corbel" pitchFamily="34" charset="0"/>
              </a:rPr>
              <a:t> </a:t>
            </a:r>
            <a:r>
              <a:rPr lang="en-US" sz="1800" i="0" err="1" smtClean="0">
                <a:solidFill>
                  <a:srgbClr val="000000"/>
                </a:solidFill>
                <a:latin typeface="Corbel" pitchFamily="34" charset="0"/>
              </a:rPr>
              <a:t>lời</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các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câu</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hỏi</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GV, qua </a:t>
            </a:r>
            <a:r>
              <a:rPr lang="en-US" sz="1800" i="0" err="1" smtClean="0">
                <a:solidFill>
                  <a:srgbClr val="000000"/>
                </a:solidFill>
                <a:latin typeface="Corbel" pitchFamily="34" charset="0"/>
              </a:rPr>
              <a:t>đó</a:t>
            </a:r>
            <a:r>
              <a:rPr lang="en-US" sz="1800" i="0" smtClean="0">
                <a:solidFill>
                  <a:srgbClr val="000000"/>
                </a:solidFill>
                <a:latin typeface="Corbel" pitchFamily="34" charset="0"/>
              </a:rPr>
              <a:t> </a:t>
            </a:r>
            <a:r>
              <a:rPr lang="en-US" sz="1800" i="0" err="1" smtClean="0">
                <a:solidFill>
                  <a:srgbClr val="000000"/>
                </a:solidFill>
                <a:latin typeface="Corbel" pitchFamily="34" charset="0"/>
              </a:rPr>
              <a:t>tìm</a:t>
            </a:r>
            <a:r>
              <a:rPr lang="en-US" sz="1800" i="0" smtClean="0">
                <a:solidFill>
                  <a:srgbClr val="000000"/>
                </a:solidFill>
                <a:latin typeface="Corbel" pitchFamily="34" charset="0"/>
              </a:rPr>
              <a:t> </a:t>
            </a:r>
            <a:r>
              <a:rPr lang="en-US" sz="1800" i="0" err="1" smtClean="0">
                <a:solidFill>
                  <a:srgbClr val="000000"/>
                </a:solidFill>
                <a:latin typeface="Corbel" pitchFamily="34" charset="0"/>
              </a:rPr>
              <a:t>mối</a:t>
            </a:r>
            <a:r>
              <a:rPr lang="en-US" sz="1800" i="0" smtClean="0">
                <a:solidFill>
                  <a:srgbClr val="000000"/>
                </a:solidFill>
                <a:latin typeface="Corbel" pitchFamily="34" charset="0"/>
              </a:rPr>
              <a:t> </a:t>
            </a:r>
            <a:r>
              <a:rPr lang="en-US" sz="1800" i="0" err="1" smtClean="0">
                <a:solidFill>
                  <a:srgbClr val="000000"/>
                </a:solidFill>
                <a:latin typeface="Corbel" pitchFamily="34" charset="0"/>
              </a:rPr>
              <a:t>liên</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hệ</a:t>
            </a:r>
            <a:r>
              <a:rPr lang="en-US" sz="1800" i="0" smtClean="0">
                <a:solidFill>
                  <a:srgbClr val="000000"/>
                </a:solidFill>
                <a:latin typeface="Corbel" pitchFamily="34" charset="0"/>
              </a:rPr>
              <a:t> </a:t>
            </a:r>
            <a:r>
              <a:rPr lang="en-US" sz="1800" i="0" err="1" smtClean="0">
                <a:solidFill>
                  <a:srgbClr val="000000"/>
                </a:solidFill>
                <a:latin typeface="Corbel" pitchFamily="34" charset="0"/>
              </a:rPr>
              <a:t>giữa</a:t>
            </a:r>
            <a:r>
              <a:rPr lang="en-US" sz="1800" i="0" smtClean="0">
                <a:solidFill>
                  <a:srgbClr val="000000"/>
                </a:solidFill>
                <a:latin typeface="Corbel" pitchFamily="34" charset="0"/>
              </a:rPr>
              <a:t> </a:t>
            </a:r>
            <a:r>
              <a:rPr lang="en-US" sz="1800" i="0" err="1" smtClean="0">
                <a:solidFill>
                  <a:srgbClr val="000000"/>
                </a:solidFill>
                <a:latin typeface="Corbel" pitchFamily="34" charset="0"/>
              </a:rPr>
              <a:t>việc</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trẻ</a:t>
            </a:r>
            <a:r>
              <a:rPr lang="en-US" sz="1800" i="0" smtClean="0">
                <a:solidFill>
                  <a:srgbClr val="000000"/>
                </a:solidFill>
                <a:latin typeface="Corbel" pitchFamily="34" charset="0"/>
              </a:rPr>
              <a:t> </a:t>
            </a:r>
            <a:r>
              <a:rPr lang="en-US" sz="1800" i="0" err="1" smtClean="0">
                <a:solidFill>
                  <a:srgbClr val="000000"/>
                </a:solidFill>
                <a:latin typeface="Corbel" pitchFamily="34" charset="0"/>
              </a:rPr>
              <a:t>với</a:t>
            </a:r>
            <a:r>
              <a:rPr lang="en-US" sz="1800" i="0" smtClean="0">
                <a:solidFill>
                  <a:srgbClr val="000000"/>
                </a:solidFill>
                <a:latin typeface="Corbel" pitchFamily="34" charset="0"/>
              </a:rPr>
              <a:t> </a:t>
            </a:r>
            <a:r>
              <a:rPr lang="en-US" sz="1800" i="0" err="1" smtClean="0">
                <a:solidFill>
                  <a:srgbClr val="000000"/>
                </a:solidFill>
                <a:latin typeface="Corbel" pitchFamily="34" charset="0"/>
              </a:rPr>
              <a:t>tác</a:t>
            </a:r>
            <a:r>
              <a:rPr lang="en-US" sz="1800" i="0" smtClean="0">
                <a:solidFill>
                  <a:srgbClr val="000000"/>
                </a:solidFill>
                <a:latin typeface="Corbel" pitchFamily="34" charset="0"/>
              </a:rPr>
              <a:t> </a:t>
            </a:r>
            <a:r>
              <a:rPr lang="en-US" sz="1800" i="0" err="1" smtClean="0">
                <a:solidFill>
                  <a:srgbClr val="000000"/>
                </a:solidFill>
                <a:latin typeface="Corbel" pitchFamily="34" charset="0"/>
              </a:rPr>
              <a:t>động</a:t>
            </a:r>
            <a:r>
              <a:rPr lang="en-US" sz="1800" i="0" smtClean="0">
                <a:solidFill>
                  <a:srgbClr val="000000"/>
                </a:solidFill>
                <a:latin typeface="Corbel" pitchFamily="34" charset="0"/>
              </a:rPr>
              <a:t> </a:t>
            </a:r>
            <a:r>
              <a:rPr lang="en-US" sz="1800" i="0" err="1" smtClean="0">
                <a:solidFill>
                  <a:srgbClr val="000000"/>
                </a:solidFill>
                <a:latin typeface="Corbel" pitchFamily="34" charset="0"/>
              </a:rPr>
              <a:t>của</a:t>
            </a:r>
            <a:r>
              <a:rPr lang="en-US" sz="1800" i="0" smtClean="0">
                <a:solidFill>
                  <a:srgbClr val="000000"/>
                </a:solidFill>
                <a:latin typeface="Corbel" pitchFamily="34" charset="0"/>
              </a:rPr>
              <a:t> </a:t>
            </a:r>
            <a:r>
              <a:rPr lang="en-US" sz="1800" i="0" err="1" smtClean="0">
                <a:solidFill>
                  <a:srgbClr val="000000"/>
                </a:solidFill>
                <a:latin typeface="Corbel" pitchFamily="34" charset="0"/>
              </a:rPr>
              <a:t>giáo</a:t>
            </a:r>
            <a:r>
              <a:rPr lang="en-US" sz="1800" i="0" smtClean="0">
                <a:solidFill>
                  <a:srgbClr val="000000"/>
                </a:solidFill>
                <a:latin typeface="Corbel" pitchFamily="34" charset="0"/>
              </a:rPr>
              <a:t> </a:t>
            </a:r>
            <a:r>
              <a:rPr lang="en-US" sz="1800" i="0" err="1" smtClean="0">
                <a:solidFill>
                  <a:srgbClr val="000000"/>
                </a:solidFill>
                <a:latin typeface="Corbel" pitchFamily="34" charset="0"/>
              </a:rPr>
              <a:t>viên</a:t>
            </a:r>
            <a:r>
              <a:rPr lang="en-US" sz="1800" i="0" smtClean="0">
                <a:solidFill>
                  <a:srgbClr val="000000"/>
                </a:solidFill>
                <a:latin typeface="Corbel" pitchFamily="34" charset="0"/>
              </a:rPr>
              <a:t> </a:t>
            </a:r>
            <a:r>
              <a:rPr lang="en-US" sz="1800" i="0" err="1" smtClean="0">
                <a:solidFill>
                  <a:srgbClr val="000000"/>
                </a:solidFill>
                <a:latin typeface="Corbel" pitchFamily="34" charset="0"/>
              </a:rPr>
              <a:t>về</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cách</a:t>
            </a:r>
            <a:r>
              <a:rPr lang="en-US" sz="1800" i="0" smtClean="0">
                <a:solidFill>
                  <a:srgbClr val="000000"/>
                </a:solidFill>
                <a:latin typeface="Corbel" pitchFamily="34" charset="0"/>
              </a:rPr>
              <a:t> </a:t>
            </a:r>
            <a:r>
              <a:rPr lang="en-US" sz="1800" i="0" err="1" smtClean="0">
                <a:solidFill>
                  <a:srgbClr val="000000"/>
                </a:solidFill>
                <a:latin typeface="Corbel" pitchFamily="34" charset="0"/>
              </a:rPr>
              <a:t>sử</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dụng</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các</a:t>
            </a:r>
            <a:r>
              <a:rPr lang="en-US" sz="1800" i="0" smtClean="0">
                <a:solidFill>
                  <a:srgbClr val="000000"/>
                </a:solidFill>
                <a:latin typeface="Corbel" pitchFamily="34" charset="0"/>
              </a:rPr>
              <a:t> </a:t>
            </a:r>
            <a:r>
              <a:rPr lang="en-US" sz="1800" i="0" err="1" smtClean="0">
                <a:solidFill>
                  <a:srgbClr val="000000"/>
                </a:solidFill>
                <a:latin typeface="Corbel" pitchFamily="34" charset="0"/>
              </a:rPr>
              <a:t>phương</a:t>
            </a:r>
            <a:r>
              <a:rPr lang="en-US" sz="1800" i="0" smtClean="0">
                <a:solidFill>
                  <a:srgbClr val="000000"/>
                </a:solidFill>
                <a:latin typeface="Corbel" pitchFamily="34" charset="0"/>
              </a:rPr>
              <a:t> </a:t>
            </a:r>
            <a:r>
              <a:rPr lang="en-US" sz="1800" i="0" err="1" smtClean="0">
                <a:solidFill>
                  <a:srgbClr val="000000"/>
                </a:solidFill>
                <a:latin typeface="Corbel" pitchFamily="34" charset="0"/>
              </a:rPr>
              <a:t>pháp</a:t>
            </a:r>
            <a:r>
              <a:rPr lang="en-US" sz="1800" i="0" smtClean="0">
                <a:solidFill>
                  <a:srgbClr val="000000"/>
                </a:solidFill>
                <a:latin typeface="Corbel" pitchFamily="34" charset="0"/>
              </a:rPr>
              <a:t> </a:t>
            </a:r>
            <a:r>
              <a:rPr lang="en-US" sz="1800" i="0" err="1" smtClean="0">
                <a:solidFill>
                  <a:srgbClr val="000000"/>
                </a:solidFill>
                <a:latin typeface="Corbel" pitchFamily="34" charset="0"/>
              </a:rPr>
              <a:t>dạy</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 </a:t>
            </a:r>
            <a:r>
              <a:rPr lang="en-US" sz="1800" i="0" err="1" smtClean="0">
                <a:solidFill>
                  <a:srgbClr val="000000"/>
                </a:solidFill>
                <a:latin typeface="Corbel" pitchFamily="34" charset="0"/>
              </a:rPr>
              <a:t>cách</a:t>
            </a:r>
            <a:r>
              <a:rPr lang="en-US" sz="1800" i="0" smtClean="0">
                <a:solidFill>
                  <a:srgbClr val="000000"/>
                </a:solidFill>
                <a:latin typeface="Corbel" pitchFamily="34" charset="0"/>
              </a:rPr>
              <a:t> </a:t>
            </a:r>
            <a:r>
              <a:rPr lang="en-US" sz="1800" i="0" err="1" smtClean="0">
                <a:solidFill>
                  <a:srgbClr val="000000"/>
                </a:solidFill>
                <a:latin typeface="Corbel" pitchFamily="34" charset="0"/>
              </a:rPr>
              <a:t>tổ</a:t>
            </a:r>
            <a:r>
              <a:rPr lang="en-US" sz="1800" i="0" smtClean="0">
                <a:solidFill>
                  <a:srgbClr val="000000"/>
                </a:solidFill>
                <a:latin typeface="Corbel" pitchFamily="34" charset="0"/>
              </a:rPr>
              <a:t> </a:t>
            </a:r>
            <a:r>
              <a:rPr lang="en-US" sz="1800" i="0" err="1" smtClean="0">
                <a:solidFill>
                  <a:srgbClr val="000000"/>
                </a:solidFill>
                <a:latin typeface="Corbel" pitchFamily="34" charset="0"/>
              </a:rPr>
              <a:t>chức</a:t>
            </a:r>
            <a:r>
              <a:rPr lang="en-US" sz="1800" i="0" smtClean="0">
                <a:solidFill>
                  <a:srgbClr val="000000"/>
                </a:solidFill>
                <a:latin typeface="Corbel" pitchFamily="34" charset="0"/>
              </a:rPr>
              <a:t> </a:t>
            </a:r>
            <a:r>
              <a:rPr lang="en-US" sz="1800" i="0" err="1" smtClean="0">
                <a:solidFill>
                  <a:srgbClr val="000000"/>
                </a:solidFill>
                <a:latin typeface="Corbel" pitchFamily="34" charset="0"/>
              </a:rPr>
              <a:t>lớp</a:t>
            </a:r>
            <a:r>
              <a:rPr lang="en-US" sz="1800" i="0" smtClean="0">
                <a:solidFill>
                  <a:srgbClr val="000000"/>
                </a:solidFill>
                <a:latin typeface="Corbel" pitchFamily="34" charset="0"/>
              </a:rPr>
              <a:t> </a:t>
            </a:r>
            <a:r>
              <a:rPr lang="en-US" sz="1800" i="0" err="1" smtClean="0">
                <a:solidFill>
                  <a:srgbClr val="000000"/>
                </a:solidFill>
                <a:latin typeface="Corbel" pitchFamily="34" charset="0"/>
              </a:rPr>
              <a:t>học</a:t>
            </a:r>
            <a:r>
              <a:rPr lang="en-US" sz="1800" i="0" smtClean="0">
                <a:solidFill>
                  <a:srgbClr val="000000"/>
                </a:solidFill>
                <a:latin typeface="Corbel" pitchFamily="34" charset="0"/>
              </a:rPr>
              <a:t>.</a:t>
            </a:r>
          </a:p>
        </p:txBody>
      </p:sp>
    </p:spTree>
    <p:extLst>
      <p:ext uri="{BB962C8B-B14F-4D97-AF65-F5344CB8AC3E}">
        <p14:creationId xmlns:p14="http://schemas.microsoft.com/office/powerpoint/2010/main" val="1482231027"/>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94"/>
                                        </p:tgtEl>
                                        <p:attrNameLst>
                                          <p:attrName>style.visibility</p:attrName>
                                        </p:attrNameLst>
                                      </p:cBhvr>
                                      <p:to>
                                        <p:strVal val="visible"/>
                                      </p:to>
                                    </p:set>
                                    <p:animEffect transition="in" filter="circle(in)">
                                      <p:cBhvr>
                                        <p:cTn id="7" dur="1000"/>
                                        <p:tgtEl>
                                          <p:spTgt spid="39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98"/>
                                        </p:tgtEl>
                                        <p:attrNameLst>
                                          <p:attrName>style.visibility</p:attrName>
                                        </p:attrNameLst>
                                      </p:cBhvr>
                                      <p:to>
                                        <p:strVal val="visible"/>
                                      </p:to>
                                    </p:set>
                                    <p:animEffect transition="in" filter="wipe(up)">
                                      <p:cBhvr>
                                        <p:cTn id="11" dur="1000"/>
                                        <p:tgtEl>
                                          <p:spTgt spid="398"/>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1000"/>
                                        <p:tgtEl>
                                          <p:spTgt spid="8"/>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000"/>
                                        <p:tgtEl>
                                          <p:spTgt spid="13"/>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xit" presetSubtype="21" fill="hold" grpId="1" nodeType="clickEffect">
                                  <p:stCondLst>
                                    <p:cond delay="0"/>
                                  </p:stCondLst>
                                  <p:childTnLst>
                                    <p:animEffect transition="out" filter="barn(inVertical)">
                                      <p:cBhvr>
                                        <p:cTn id="27" dur="500"/>
                                        <p:tgtEl>
                                          <p:spTgt spid="394"/>
                                        </p:tgtEl>
                                      </p:cBhvr>
                                    </p:animEffect>
                                    <p:set>
                                      <p:cBhvr>
                                        <p:cTn id="28" dur="1" fill="hold">
                                          <p:stCondLst>
                                            <p:cond delay="499"/>
                                          </p:stCondLst>
                                        </p:cTn>
                                        <p:tgtEl>
                                          <p:spTgt spid="394"/>
                                        </p:tgtEl>
                                        <p:attrNameLst>
                                          <p:attrName>style.visibility</p:attrName>
                                        </p:attrNameLst>
                                      </p:cBhvr>
                                      <p:to>
                                        <p:strVal val="hidden"/>
                                      </p:to>
                                    </p:set>
                                  </p:childTnLst>
                                </p:cTn>
                              </p:par>
                              <p:par>
                                <p:cTn id="29" presetID="16" presetClass="exit" presetSubtype="21" fill="hold" grpId="1" nodeType="withEffect">
                                  <p:stCondLst>
                                    <p:cond delay="0"/>
                                  </p:stCondLst>
                                  <p:childTnLst>
                                    <p:animEffect transition="out" filter="barn(inVertical)">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par>
                                <p:cTn id="32" presetID="16" presetClass="exit" presetSubtype="21" fill="hold" grpId="1" nodeType="withEffect">
                                  <p:stCondLst>
                                    <p:cond delay="0"/>
                                  </p:stCondLst>
                                  <p:childTnLst>
                                    <p:animEffect transition="out" filter="barn(inVertical)">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16" presetClass="exit" presetSubtype="21" fill="hold" grpId="1" nodeType="withEffect">
                                  <p:stCondLst>
                                    <p:cond delay="0"/>
                                  </p:stCondLst>
                                  <p:childTnLst>
                                    <p:animEffect transition="out" filter="barn(inVertical)">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 grpId="0"/>
      <p:bldP spid="394" grpId="1"/>
      <p:bldP spid="398" grpId="0"/>
      <p:bldP spid="8" grpId="0"/>
      <p:bldP spid="8" grpId="1"/>
      <p:bldP spid="9" grpId="0"/>
      <p:bldP spid="9" grpId="1"/>
      <p:bldP spid="13" grpId="0"/>
      <p:bldP spid="1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6"/>
          <p:cNvSpPr txBox="1">
            <a:spLocks noGrp="1"/>
          </p:cNvSpPr>
          <p:nvPr>
            <p:ph type="title"/>
          </p:nvPr>
        </p:nvSpPr>
        <p:spPr>
          <a:xfrm>
            <a:off x="107504" y="589422"/>
            <a:ext cx="2142000" cy="2630400"/>
          </a:xfrm>
          <a:prstGeom prst="rect">
            <a:avLst/>
          </a:prstGeom>
        </p:spPr>
        <p:txBody>
          <a:bodyPr spcFirstLastPara="1" wrap="square" lIns="91425" tIns="91425" rIns="91425" bIns="91425" anchor="ctr" anchorCtr="0">
            <a:noAutofit/>
          </a:bodyPr>
          <a:lstStyle/>
          <a:p>
            <a:pPr lvl="0" algn="ctr"/>
            <a:r>
              <a:rPr lang="en" b="1" smtClean="0"/>
              <a:t>BƯỚC 3</a:t>
            </a:r>
            <a:br>
              <a:rPr lang="en" b="1" smtClean="0"/>
            </a:br>
            <a:r>
              <a:rPr lang="en-US" b="1">
                <a:solidFill>
                  <a:schemeClr val="accent4">
                    <a:lumMod val="50000"/>
                  </a:schemeClr>
                </a:solidFill>
                <a:latin typeface="Corbel" pitchFamily="34" charset="0"/>
              </a:rPr>
              <a:t>Suy ngẫm, thảo luận về bài học nghiên cứu</a:t>
            </a:r>
            <a:endParaRPr lang="en-US">
              <a:solidFill>
                <a:schemeClr val="accent4">
                  <a:lumMod val="50000"/>
                </a:schemeClr>
              </a:solidFill>
              <a:latin typeface="Corbel" pitchFamily="34" charset="0"/>
              <a:ea typeface="Lato"/>
              <a:cs typeface="Lato"/>
              <a:sym typeface="Lato"/>
            </a:endParaRPr>
          </a:p>
        </p:txBody>
      </p:sp>
      <p:sp>
        <p:nvSpPr>
          <p:cNvPr id="398" name="Google Shape;398;p16"/>
          <p:cNvSpPr txBox="1">
            <a:spLocks noGrp="1"/>
          </p:cNvSpPr>
          <p:nvPr>
            <p:ph type="sldNum" idx="12"/>
          </p:nvPr>
        </p:nvSpPr>
        <p:spPr>
          <a:xfrm>
            <a:off x="8486937" y="0"/>
            <a:ext cx="548700" cy="393600"/>
          </a:xfrm>
          <a:prstGeom prst="rect">
            <a:avLst/>
          </a:prstGeom>
        </p:spPr>
        <p:txBody>
          <a:bodyPr spcFirstLastPara="1" wrap="square" lIns="91425" tIns="91425" rIns="91425" bIns="91425" anchor="ctr" anchorCtr="0">
            <a:noAutofit/>
          </a:bodyPr>
          <a:lstStyle/>
          <a:p>
            <a:pPr marL="0" lvl="0" indent="0" algn="r" rtl="0">
              <a:spcBef>
                <a:spcPts val="200"/>
              </a:spcBef>
              <a:spcAft>
                <a:spcPts val="0"/>
              </a:spcAft>
              <a:buNone/>
            </a:pPr>
            <a:fld id="{00000000-1234-1234-1234-123412341234}" type="slidenum">
              <a:rPr lang="en"/>
              <a:pPr marL="0" lvl="0" indent="0" algn="r" rtl="0">
                <a:spcBef>
                  <a:spcPts val="200"/>
                </a:spcBef>
                <a:spcAft>
                  <a:spcPts val="0"/>
                </a:spcAft>
                <a:buNone/>
              </a:pPr>
              <a:t>9</a:t>
            </a:fld>
            <a:endParaRPr/>
          </a:p>
        </p:txBody>
      </p:sp>
      <p:sp>
        <p:nvSpPr>
          <p:cNvPr id="8" name="Text Placeholder 1"/>
          <p:cNvSpPr txBox="1">
            <a:spLocks/>
          </p:cNvSpPr>
          <p:nvPr/>
        </p:nvSpPr>
        <p:spPr>
          <a:xfrm>
            <a:off x="2771800" y="439974"/>
            <a:ext cx="5976664" cy="83563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38100" indent="320675" algn="just">
              <a:buNone/>
            </a:pPr>
            <a:r>
              <a:rPr lang="en-US" sz="1800" i="0" smtClean="0">
                <a:solidFill>
                  <a:srgbClr val="000000"/>
                </a:solidFill>
                <a:latin typeface="Corbel" pitchFamily="34" charset="0"/>
              </a:rPr>
              <a:t>- Giáo </a:t>
            </a:r>
            <a:r>
              <a:rPr lang="en-US" sz="1800" i="0">
                <a:solidFill>
                  <a:srgbClr val="000000"/>
                </a:solidFill>
                <a:latin typeface="Corbel" pitchFamily="34" charset="0"/>
              </a:rPr>
              <a:t>viên dạy minh họa chia sẻ về bài học, tự nhận xét những điều hài lòng và chưa hài lòng trong quá trình dạy</a:t>
            </a:r>
            <a:r>
              <a:rPr lang="en-US" sz="1800" i="0" smtClean="0">
                <a:solidFill>
                  <a:srgbClr val="000000"/>
                </a:solidFill>
                <a:latin typeface="Corbel" pitchFamily="34" charset="0"/>
              </a:rPr>
              <a:t>.</a:t>
            </a:r>
            <a:endParaRPr lang="en-US" sz="1800" i="0">
              <a:solidFill>
                <a:srgbClr val="000000"/>
              </a:solidFill>
              <a:latin typeface="Corbel" pitchFamily="34" charset="0"/>
            </a:endParaRPr>
          </a:p>
        </p:txBody>
      </p:sp>
      <p:sp>
        <p:nvSpPr>
          <p:cNvPr id="7" name="Text Placeholder 1"/>
          <p:cNvSpPr txBox="1">
            <a:spLocks/>
          </p:cNvSpPr>
          <p:nvPr/>
        </p:nvSpPr>
        <p:spPr>
          <a:xfrm>
            <a:off x="2123728" y="2211710"/>
            <a:ext cx="6336704"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38100" indent="952500" algn="just">
              <a:buNone/>
            </a:pPr>
            <a:r>
              <a:rPr lang="en-US" sz="1800" i="0">
                <a:solidFill>
                  <a:srgbClr val="000000"/>
                </a:solidFill>
                <a:latin typeface="Corbel" pitchFamily="34" charset="0"/>
              </a:rPr>
              <a:t>- Người dự tập trung nhận xét việc học của </a:t>
            </a:r>
            <a:r>
              <a:rPr lang="en-US" sz="1800" i="0" smtClean="0">
                <a:solidFill>
                  <a:srgbClr val="000000"/>
                </a:solidFill>
                <a:latin typeface="Corbel" pitchFamily="34" charset="0"/>
              </a:rPr>
              <a:t>trẻ là chủ yếu, </a:t>
            </a:r>
            <a:r>
              <a:rPr lang="en-US" sz="1800" i="0">
                <a:solidFill>
                  <a:srgbClr val="000000"/>
                </a:solidFill>
                <a:latin typeface="Corbel" pitchFamily="34" charset="0"/>
              </a:rPr>
              <a:t>chỉ ra những gì họ nhìn thấy về cách học, suy nghĩ, giải quyết vấn đề của trẻ trên lớp học. Cùng suy nghĩ: vì sao trẻ chưa hứng thú, chưa tích cực tham gia vào hoạt động học,... để rút kinh nghiệm, bổ sung và đưa ra các biện pháp thay đổi phù hợp</a:t>
            </a:r>
            <a:r>
              <a:rPr lang="en-US" sz="1800" i="0" smtClean="0">
                <a:solidFill>
                  <a:srgbClr val="000000"/>
                </a:solidFill>
                <a:latin typeface="Corbel" pitchFamily="34" charset="0"/>
              </a:rPr>
              <a:t>.</a:t>
            </a:r>
            <a:endParaRPr lang="en-US" sz="1800" i="0">
              <a:solidFill>
                <a:srgbClr val="000000"/>
              </a:solidFill>
              <a:latin typeface="Corbel" pitchFamily="34" charset="0"/>
            </a:endParaRPr>
          </a:p>
        </p:txBody>
      </p:sp>
      <p:sp>
        <p:nvSpPr>
          <p:cNvPr id="10" name="Text Placeholder 1"/>
          <p:cNvSpPr txBox="1">
            <a:spLocks/>
          </p:cNvSpPr>
          <p:nvPr/>
        </p:nvSpPr>
        <p:spPr>
          <a:xfrm>
            <a:off x="2483768" y="1059582"/>
            <a:ext cx="6264696"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38100" indent="593725" algn="just">
              <a:buNone/>
            </a:pPr>
            <a:r>
              <a:rPr lang="en-US" sz="1800" i="0" smtClean="0">
                <a:solidFill>
                  <a:srgbClr val="000000"/>
                </a:solidFill>
                <a:latin typeface="Corbel" pitchFamily="34" charset="0"/>
              </a:rPr>
              <a:t>- Suy </a:t>
            </a:r>
            <a:r>
              <a:rPr lang="en-US" sz="1800" i="0">
                <a:solidFill>
                  <a:srgbClr val="000000"/>
                </a:solidFill>
                <a:latin typeface="Corbel" pitchFamily="34" charset="0"/>
              </a:rPr>
              <a:t>ngẫm và chia sẻ các ý kiến của GV về bài học sau khi dự giờ. Các ý kiến đưa ra mang tính xây dựng, ý kiến ít hay nhiều, sâu sắc hay nông cạn… sẽ tác động rất nhiều đến hiệu quả học tập.  </a:t>
            </a:r>
          </a:p>
        </p:txBody>
      </p:sp>
      <p:sp>
        <p:nvSpPr>
          <p:cNvPr id="11" name="Text Placeholder 1"/>
          <p:cNvSpPr txBox="1">
            <a:spLocks/>
          </p:cNvSpPr>
          <p:nvPr/>
        </p:nvSpPr>
        <p:spPr>
          <a:xfrm>
            <a:off x="400674" y="3723878"/>
            <a:ext cx="7632848" cy="7200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38100" indent="2651125" algn="just">
              <a:buNone/>
            </a:pPr>
            <a:r>
              <a:rPr lang="en-US" sz="1800" i="0">
                <a:solidFill>
                  <a:srgbClr val="000000"/>
                </a:solidFill>
                <a:latin typeface="Corbel" pitchFamily="34" charset="0"/>
              </a:rPr>
              <a:t>- Không xếp loại giờ dạy minh hoạ trong </a:t>
            </a:r>
            <a:r>
              <a:rPr lang="en-US" sz="1800" i="0" smtClean="0">
                <a:solidFill>
                  <a:srgbClr val="000000"/>
                </a:solidFill>
                <a:latin typeface="Corbel" pitchFamily="34" charset="0"/>
              </a:rPr>
              <a:t>SHCM, </a:t>
            </a:r>
            <a:r>
              <a:rPr lang="en-US" sz="1800" i="0">
                <a:solidFill>
                  <a:srgbClr val="000000"/>
                </a:solidFill>
                <a:latin typeface="Corbel" pitchFamily="34" charset="0"/>
              </a:rPr>
              <a:t>bởi giờ dạy là sản phẩm chung của mọi người khi tham gia SHCM.</a:t>
            </a:r>
          </a:p>
        </p:txBody>
      </p:sp>
    </p:spTree>
    <p:extLst>
      <p:ext uri="{BB962C8B-B14F-4D97-AF65-F5344CB8AC3E}">
        <p14:creationId xmlns:p14="http://schemas.microsoft.com/office/powerpoint/2010/main" val="170061534"/>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withEffect">
                                  <p:stCondLst>
                                    <p:cond delay="0"/>
                                  </p:stCondLst>
                                  <p:childTnLst>
                                    <p:set>
                                      <p:cBhvr>
                                        <p:cTn id="6" dur="1" fill="hold">
                                          <p:stCondLst>
                                            <p:cond delay="0"/>
                                          </p:stCondLst>
                                        </p:cTn>
                                        <p:tgtEl>
                                          <p:spTgt spid="394"/>
                                        </p:tgtEl>
                                        <p:attrNameLst>
                                          <p:attrName>style.visibility</p:attrName>
                                        </p:attrNameLst>
                                      </p:cBhvr>
                                      <p:to>
                                        <p:strVal val="visible"/>
                                      </p:to>
                                    </p:set>
                                    <p:animEffect transition="in" filter="wedge">
                                      <p:cBhvr>
                                        <p:cTn id="7" dur="1000"/>
                                        <p:tgtEl>
                                          <p:spTgt spid="39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1000"/>
                                        <p:tgtEl>
                                          <p:spTgt spid="10"/>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1000"/>
                                        <p:tgtEl>
                                          <p:spTgt spid="7"/>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2" nodeType="clickEffect">
                                  <p:stCondLst>
                                    <p:cond delay="0"/>
                                  </p:stCondLst>
                                  <p:childTnLst>
                                    <p:animEffect transition="out" filter="fade">
                                      <p:cBhvr>
                                        <p:cTn id="27" dur="500"/>
                                        <p:tgtEl>
                                          <p:spTgt spid="394"/>
                                        </p:tgtEl>
                                      </p:cBhvr>
                                    </p:animEffect>
                                    <p:set>
                                      <p:cBhvr>
                                        <p:cTn id="28" dur="1" fill="hold">
                                          <p:stCondLst>
                                            <p:cond delay="499"/>
                                          </p:stCondLst>
                                        </p:cTn>
                                        <p:tgtEl>
                                          <p:spTgt spid="394"/>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1"/>
                                        </p:tgtEl>
                                      </p:cBhvr>
                                    </p:animEffect>
                                    <p:set>
                                      <p:cBhvr>
                                        <p:cTn id="40" dur="1" fill="hold">
                                          <p:stCondLst>
                                            <p:cond delay="499"/>
                                          </p:stCondLst>
                                        </p:cTn>
                                        <p:tgtEl>
                                          <p:spTgt spid="11"/>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398"/>
                                        </p:tgtEl>
                                      </p:cBhvr>
                                    </p:animEffect>
                                    <p:set>
                                      <p:cBhvr>
                                        <p:cTn id="43" dur="1" fill="hold">
                                          <p:stCondLst>
                                            <p:cond delay="499"/>
                                          </p:stCondLst>
                                        </p:cTn>
                                        <p:tgtEl>
                                          <p:spTgt spid="3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 grpId="1"/>
      <p:bldP spid="394" grpId="2"/>
      <p:bldP spid="398" grpId="0"/>
      <p:bldP spid="8" grpId="0"/>
      <p:bldP spid="8" grpId="1"/>
      <p:bldP spid="7" grpId="0"/>
      <p:bldP spid="7" grpId="1"/>
      <p:bldP spid="10" grpId="0"/>
      <p:bldP spid="10" grpId="1"/>
      <p:bldP spid="11" grpId="0"/>
      <p:bldP spid="1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6"/>
          <p:cNvSpPr txBox="1">
            <a:spLocks noGrp="1"/>
          </p:cNvSpPr>
          <p:nvPr>
            <p:ph type="title"/>
          </p:nvPr>
        </p:nvSpPr>
        <p:spPr>
          <a:xfrm>
            <a:off x="107504" y="589422"/>
            <a:ext cx="2142000" cy="2630400"/>
          </a:xfrm>
          <a:prstGeom prst="rect">
            <a:avLst/>
          </a:prstGeom>
        </p:spPr>
        <p:txBody>
          <a:bodyPr spcFirstLastPara="1" wrap="square" lIns="91425" tIns="91425" rIns="91425" bIns="91425" anchor="ctr" anchorCtr="0">
            <a:noAutofit/>
          </a:bodyPr>
          <a:lstStyle/>
          <a:p>
            <a:pPr lvl="0" algn="ctr">
              <a:tabLst>
                <a:tab pos="1719263" algn="l"/>
              </a:tabLst>
            </a:pPr>
            <a:r>
              <a:rPr lang="en" b="1" smtClean="0"/>
              <a:t>BƯỚC 4</a:t>
            </a:r>
            <a:br>
              <a:rPr lang="en" b="1" smtClean="0"/>
            </a:br>
            <a:r>
              <a:rPr lang="en-US" b="1">
                <a:solidFill>
                  <a:schemeClr val="accent4">
                    <a:lumMod val="50000"/>
                  </a:schemeClr>
                </a:solidFill>
                <a:latin typeface="Corbel" pitchFamily="34" charset="0"/>
              </a:rPr>
              <a:t>Áp dụng cho thực tiễn dạy học </a:t>
            </a:r>
            <a:r>
              <a:rPr lang="en-US" b="1" smtClean="0">
                <a:solidFill>
                  <a:schemeClr val="accent4">
                    <a:lumMod val="50000"/>
                  </a:schemeClr>
                </a:solidFill>
                <a:latin typeface="Corbel" pitchFamily="34" charset="0"/>
              </a:rPr>
              <a:t>hằng </a:t>
            </a:r>
            <a:r>
              <a:rPr lang="en-US" b="1">
                <a:solidFill>
                  <a:schemeClr val="accent4">
                    <a:lumMod val="50000"/>
                  </a:schemeClr>
                </a:solidFill>
                <a:latin typeface="Corbel" pitchFamily="34" charset="0"/>
              </a:rPr>
              <a:t>ngày</a:t>
            </a:r>
            <a:endParaRPr lang="en-US">
              <a:solidFill>
                <a:schemeClr val="accent4">
                  <a:lumMod val="50000"/>
                </a:schemeClr>
              </a:solidFill>
              <a:latin typeface="Corbel" pitchFamily="34" charset="0"/>
              <a:ea typeface="Lato"/>
              <a:cs typeface="Lato"/>
              <a:sym typeface="Lato"/>
            </a:endParaRPr>
          </a:p>
        </p:txBody>
      </p:sp>
      <p:sp>
        <p:nvSpPr>
          <p:cNvPr id="398" name="Google Shape;398;p16"/>
          <p:cNvSpPr txBox="1">
            <a:spLocks noGrp="1"/>
          </p:cNvSpPr>
          <p:nvPr>
            <p:ph type="sldNum" idx="12"/>
          </p:nvPr>
        </p:nvSpPr>
        <p:spPr>
          <a:xfrm>
            <a:off x="8486937" y="0"/>
            <a:ext cx="548700" cy="393600"/>
          </a:xfrm>
          <a:prstGeom prst="rect">
            <a:avLst/>
          </a:prstGeom>
        </p:spPr>
        <p:txBody>
          <a:bodyPr spcFirstLastPara="1" wrap="square" lIns="91425" tIns="91425" rIns="91425" bIns="91425" anchor="ctr" anchorCtr="0">
            <a:noAutofit/>
          </a:bodyPr>
          <a:lstStyle/>
          <a:p>
            <a:pPr marL="0" lvl="0" indent="0" algn="r" rtl="0">
              <a:spcBef>
                <a:spcPts val="200"/>
              </a:spcBef>
              <a:spcAft>
                <a:spcPts val="0"/>
              </a:spcAft>
              <a:buNone/>
            </a:pPr>
            <a:fld id="{00000000-1234-1234-1234-123412341234}" type="slidenum">
              <a:rPr lang="en"/>
              <a:pPr marL="0" lvl="0" indent="0" algn="r" rtl="0">
                <a:spcBef>
                  <a:spcPts val="200"/>
                </a:spcBef>
                <a:spcAft>
                  <a:spcPts val="0"/>
                </a:spcAft>
                <a:buNone/>
              </a:pPr>
              <a:t>10</a:t>
            </a:fld>
            <a:endParaRPr/>
          </a:p>
        </p:txBody>
      </p:sp>
      <p:sp>
        <p:nvSpPr>
          <p:cNvPr id="10" name="Text Placeholder 1"/>
          <p:cNvSpPr txBox="1">
            <a:spLocks/>
          </p:cNvSpPr>
          <p:nvPr/>
        </p:nvSpPr>
        <p:spPr>
          <a:xfrm>
            <a:off x="2483768" y="1419622"/>
            <a:ext cx="6048672" cy="10081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ctr" rtl="0">
              <a:lnSpc>
                <a:spcPct val="100000"/>
              </a:lnSpc>
              <a:spcBef>
                <a:spcPts val="6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1pPr>
            <a:lvl2pPr marL="914400" marR="0" lvl="1"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2pPr>
            <a:lvl3pPr marL="1371600" marR="0" lvl="2"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3pPr>
            <a:lvl4pPr marL="1828800" marR="0" lvl="3"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4pPr>
            <a:lvl5pPr marL="2286000" marR="0" lvl="4"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5pPr>
            <a:lvl6pPr marL="2743200" marR="0" lvl="5"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6pPr>
            <a:lvl7pPr marL="3200400" marR="0" lvl="6"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7pPr>
            <a:lvl8pPr marL="3657600" marR="0" lvl="7" indent="-419100" algn="ctr" rtl="0">
              <a:lnSpc>
                <a:spcPct val="100000"/>
              </a:lnSpc>
              <a:spcBef>
                <a:spcPts val="1000"/>
              </a:spcBef>
              <a:spcAft>
                <a:spcPts val="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8pPr>
            <a:lvl9pPr marL="4114800" marR="0" lvl="8" indent="-419100" algn="ctr" rtl="0">
              <a:lnSpc>
                <a:spcPct val="100000"/>
              </a:lnSpc>
              <a:spcBef>
                <a:spcPts val="1000"/>
              </a:spcBef>
              <a:spcAft>
                <a:spcPts val="1000"/>
              </a:spcAft>
              <a:buClr>
                <a:schemeClr val="dk1"/>
              </a:buClr>
              <a:buSzPts val="3000"/>
              <a:buFont typeface="Lato Light"/>
              <a:buChar char="◦"/>
              <a:defRPr sz="3000" b="0" i="1" u="none" strike="noStrike" cap="none">
                <a:solidFill>
                  <a:schemeClr val="dk1"/>
                </a:solidFill>
                <a:latin typeface="Lato Light"/>
                <a:ea typeface="Lato Light"/>
                <a:cs typeface="Lato Light"/>
                <a:sym typeface="Lato Light"/>
              </a:defRPr>
            </a:lvl9pPr>
          </a:lstStyle>
          <a:p>
            <a:pPr marL="38100" indent="681038" algn="just">
              <a:buNone/>
            </a:pPr>
            <a:r>
              <a:rPr lang="en-US" sz="2000" i="0">
                <a:solidFill>
                  <a:srgbClr val="000000"/>
                </a:solidFill>
                <a:latin typeface="Corbel" pitchFamily="34" charset="0"/>
              </a:rPr>
              <a:t>Thông qua tiết dạy minh họa, thông qua thảo luận tiết dạy của đồng nghiệp, giáo viên tự rút ra bài học kinh nghiệm cho bản thân, kiểm nghiệm những vấn đề đã được dự giờ và thảo luận, áp dụng vào bài giảng </a:t>
            </a:r>
            <a:r>
              <a:rPr lang="en-US" sz="2000" i="0" smtClean="0">
                <a:solidFill>
                  <a:srgbClr val="000000"/>
                </a:solidFill>
                <a:latin typeface="Corbel" pitchFamily="34" charset="0"/>
              </a:rPr>
              <a:t>hằng </a:t>
            </a:r>
            <a:r>
              <a:rPr lang="en-US" sz="2000" i="0">
                <a:solidFill>
                  <a:srgbClr val="000000"/>
                </a:solidFill>
                <a:latin typeface="Corbel" pitchFamily="34" charset="0"/>
              </a:rPr>
              <a:t>ngày trên lớp</a:t>
            </a:r>
          </a:p>
        </p:txBody>
      </p:sp>
    </p:spTree>
    <p:extLst>
      <p:ext uri="{BB962C8B-B14F-4D97-AF65-F5344CB8AC3E}">
        <p14:creationId xmlns:p14="http://schemas.microsoft.com/office/powerpoint/2010/main" val="1273488482"/>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94"/>
                                        </p:tgtEl>
                                        <p:attrNameLst>
                                          <p:attrName>style.visibility</p:attrName>
                                        </p:attrNameLst>
                                      </p:cBhvr>
                                      <p:to>
                                        <p:strVal val="visible"/>
                                      </p:to>
                                    </p:set>
                                    <p:animEffect transition="in" filter="randombar(horizontal)">
                                      <p:cBhvr>
                                        <p:cTn id="7" dur="1000"/>
                                        <p:tgtEl>
                                          <p:spTgt spid="394"/>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29"/>
          <p:cNvSpPr txBox="1">
            <a:spLocks noGrp="1"/>
          </p:cNvSpPr>
          <p:nvPr>
            <p:ph type="ctrTitle" idx="4294967295"/>
          </p:nvPr>
        </p:nvSpPr>
        <p:spPr>
          <a:xfrm>
            <a:off x="755576" y="1779662"/>
            <a:ext cx="3694719" cy="170848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4000" b="1" smtClean="0">
                <a:latin typeface="Courier New" pitchFamily="49" charset="0"/>
                <a:ea typeface="Verdana" pitchFamily="34" charset="0"/>
                <a:cs typeface="Courier New" pitchFamily="49" charset="0"/>
              </a:rPr>
              <a:t>Một số thay đổi trước và sau khi thực hiện</a:t>
            </a:r>
            <a:endParaRPr sz="4000" b="1">
              <a:latin typeface="Courier New" pitchFamily="49" charset="0"/>
              <a:ea typeface="Verdana" pitchFamily="34" charset="0"/>
              <a:cs typeface="Courier New" pitchFamily="49" charset="0"/>
            </a:endParaRPr>
          </a:p>
        </p:txBody>
      </p:sp>
      <p:sp>
        <p:nvSpPr>
          <p:cNvPr id="513" name="Google Shape;513;p29"/>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Baskerville Old Face" pitchFamily="18" charset="0"/>
              </a:rPr>
              <a:t>11</a:t>
            </a:fld>
            <a:endParaRPr>
              <a:latin typeface="Baskerville Old Face" pitchFamily="18" charset="0"/>
            </a:endParaRPr>
          </a:p>
        </p:txBody>
      </p:sp>
      <p:pic>
        <p:nvPicPr>
          <p:cNvPr id="5123" name="Picture 3" descr="C:\Users\Administrator\Downloads\IMG-0080.JPG"/>
          <p:cNvPicPr>
            <a:picLocks noChangeAspect="1" noChangeArrowheads="1"/>
          </p:cNvPicPr>
          <p:nvPr/>
        </p:nvPicPr>
        <p:blipFill rotWithShape="1">
          <a:blip r:embed="rId3">
            <a:extLst>
              <a:ext uri="{28A0092B-C50C-407E-A947-70E740481C1C}">
                <a14:useLocalDpi xmlns:a14="http://schemas.microsoft.com/office/drawing/2010/main" val="0"/>
              </a:ext>
            </a:extLst>
          </a:blip>
          <a:srcRect l="15000"/>
          <a:stretch/>
        </p:blipFill>
        <p:spPr bwMode="auto">
          <a:xfrm>
            <a:off x="4716016" y="610591"/>
            <a:ext cx="3888432" cy="3430970"/>
          </a:xfrm>
          <a:prstGeom prst="ellipse">
            <a:avLst/>
          </a:prstGeom>
          <a:noFill/>
          <a:extLst>
            <a:ext uri="{909E8E84-426E-40DD-AFC4-6F175D3DCCD1}">
              <a14:hiddenFill xmlns:a14="http://schemas.microsoft.com/office/drawing/2010/main">
                <a:solidFill>
                  <a:srgbClr val="FFFFFF"/>
                </a:solidFill>
              </a14:hiddenFill>
            </a:ext>
          </a:extLst>
        </p:spPr>
      </p:pic>
      <p:sp>
        <p:nvSpPr>
          <p:cNvPr id="10" name="Google Shape;820;p47"/>
          <p:cNvSpPr txBox="1"/>
          <p:nvPr/>
        </p:nvSpPr>
        <p:spPr>
          <a:xfrm>
            <a:off x="4932040" y="4011910"/>
            <a:ext cx="3456384" cy="656700"/>
          </a:xfrm>
          <a:prstGeom prst="rect">
            <a:avLst/>
          </a:prstGeom>
          <a:noFill/>
          <a:ln>
            <a:noFill/>
          </a:ln>
        </p:spPr>
        <p:txBody>
          <a:bodyPr spcFirstLastPara="1" wrap="square" lIns="0" tIns="0" rIns="0" bIns="0" anchor="t" anchorCtr="0">
            <a:noAutofit/>
          </a:bodyPr>
          <a:lstStyle/>
          <a:p>
            <a:pPr marL="0" lvl="0" indent="0" algn="ctr" rtl="0">
              <a:spcBef>
                <a:spcPts val="600"/>
              </a:spcBef>
              <a:spcAft>
                <a:spcPts val="0"/>
              </a:spcAft>
              <a:buNone/>
            </a:pPr>
            <a:r>
              <a:rPr lang="en-US" sz="1500" b="1" smtClean="0">
                <a:latin typeface="Times New Roman" pitchFamily="18" charset="0"/>
                <a:ea typeface="Lato"/>
                <a:cs typeface="Times New Roman" pitchFamily="18" charset="0"/>
                <a:sym typeface="Lato"/>
              </a:rPr>
              <a:t>Giờ thể dục sáng</a:t>
            </a:r>
          </a:p>
          <a:p>
            <a:pPr lvl="0" algn="ctr">
              <a:spcBef>
                <a:spcPts val="600"/>
              </a:spcBef>
            </a:pPr>
            <a:r>
              <a:rPr lang="en-US" i="1" smtClean="0">
                <a:solidFill>
                  <a:schemeClr val="tx2">
                    <a:lumMod val="50000"/>
                  </a:schemeClr>
                </a:solidFill>
                <a:latin typeface="Times New Roman" pitchFamily="18" charset="0"/>
                <a:ea typeface="Lato"/>
                <a:cs typeface="Times New Roman" pitchFamily="18" charset="0"/>
                <a:sym typeface="Lato"/>
              </a:rPr>
              <a:t>(Ảnh chụp tại điểm trung tâm)</a:t>
            </a:r>
            <a:endParaRPr>
              <a:solidFill>
                <a:schemeClr val="tx2">
                  <a:lumMod val="50000"/>
                </a:schemeClr>
              </a:solidFill>
              <a:latin typeface="Times New Roman" pitchFamily="18" charset="0"/>
              <a:ea typeface="Lato"/>
              <a:cs typeface="Times New Roman" pitchFamily="18" charset="0"/>
              <a:sym typeface="Lato"/>
            </a:endParaRPr>
          </a:p>
        </p:txBody>
      </p:sp>
    </p:spTree>
  </p:cSld>
  <p:clrMapOvr>
    <a:masterClrMapping/>
  </p:clrMapOvr>
  <mc:AlternateContent xmlns:mc="http://schemas.openxmlformats.org/markup-compatibility/2006">
    <mc:Choice xmlns:p14="http://schemas.microsoft.com/office/powerpoint/2010/main" Requires="p14">
      <p:transition spd="slow" p14:dur="1500" advClick="0">
        <p14:glitter pattern="hexagon"/>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11"/>
                                        </p:tgtEl>
                                        <p:attrNameLst>
                                          <p:attrName>style.visibility</p:attrName>
                                        </p:attrNameLst>
                                      </p:cBhvr>
                                      <p:to>
                                        <p:strVal val="visible"/>
                                      </p:to>
                                    </p:set>
                                    <p:anim calcmode="lin" valueType="num">
                                      <p:cBhvr>
                                        <p:cTn id="7" dur="500" fill="hold"/>
                                        <p:tgtEl>
                                          <p:spTgt spid="5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11"/>
                                        </p:tgtEl>
                                        <p:attrNameLst>
                                          <p:attrName>ppt_y</p:attrName>
                                        </p:attrNameLst>
                                      </p:cBhvr>
                                      <p:tavLst>
                                        <p:tav tm="0">
                                          <p:val>
                                            <p:strVal val="#ppt_y"/>
                                          </p:val>
                                        </p:tav>
                                        <p:tav tm="100000">
                                          <p:val>
                                            <p:strVal val="#ppt_y"/>
                                          </p:val>
                                        </p:tav>
                                      </p:tavLst>
                                    </p:anim>
                                    <p:anim calcmode="lin" valueType="num">
                                      <p:cBhvr>
                                        <p:cTn id="9" dur="500" fill="hold"/>
                                        <p:tgtEl>
                                          <p:spTgt spid="5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11"/>
                                        </p:tgtEl>
                                      </p:cBhvr>
                                    </p:animEffect>
                                  </p:childTnLst>
                                </p:cTn>
                              </p:par>
                              <p:par>
                                <p:cTn id="12" presetID="6" presetClass="entr" presetSubtype="16" fill="hold" nodeType="withEffect">
                                  <p:stCondLst>
                                    <p:cond delay="0"/>
                                  </p:stCondLst>
                                  <p:childTnLst>
                                    <p:set>
                                      <p:cBhvr>
                                        <p:cTn id="13" dur="1" fill="hold">
                                          <p:stCondLst>
                                            <p:cond delay="0"/>
                                          </p:stCondLst>
                                        </p:cTn>
                                        <p:tgtEl>
                                          <p:spTgt spid="5123"/>
                                        </p:tgtEl>
                                        <p:attrNameLst>
                                          <p:attrName>style.visibility</p:attrName>
                                        </p:attrNameLst>
                                      </p:cBhvr>
                                      <p:to>
                                        <p:strVal val="visible"/>
                                      </p:to>
                                    </p:set>
                                    <p:animEffect transition="in" filter="circle(in)">
                                      <p:cBhvr>
                                        <p:cTn id="14" dur="2000"/>
                                        <p:tgtEl>
                                          <p:spTgt spid="5123"/>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C7156F4-C6C4-46BE-BC99-7FCB1EAE8A9D}" type="slidenum">
              <a:rPr lang="en-US" smtClean="0"/>
              <a:t>12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164821925"/>
              </p:ext>
            </p:extLst>
          </p:nvPr>
        </p:nvGraphicFramePr>
        <p:xfrm>
          <a:off x="179512" y="123478"/>
          <a:ext cx="8828979" cy="4820920"/>
        </p:xfrm>
        <a:graphic>
          <a:graphicData uri="http://schemas.openxmlformats.org/drawingml/2006/table">
            <a:tbl>
              <a:tblPr firstRow="1" firstCol="1" bandRow="1">
                <a:tableStyleId>{34FC0456-2853-4AF7-820A-526749F01DFB}</a:tableStyleId>
              </a:tblPr>
              <a:tblGrid>
                <a:gridCol w="1139290"/>
                <a:gridCol w="3382870"/>
                <a:gridCol w="4306819"/>
              </a:tblGrid>
              <a:tr h="295157">
                <a:tc>
                  <a:txBody>
                    <a:bodyPr/>
                    <a:lstStyle/>
                    <a:p>
                      <a:pPr algn="ctr">
                        <a:lnSpc>
                          <a:spcPct val="100000"/>
                        </a:lnSpc>
                        <a:spcBef>
                          <a:spcPts val="500"/>
                        </a:spcBef>
                        <a:spcAft>
                          <a:spcPts val="500"/>
                        </a:spcAft>
                      </a:pPr>
                      <a:r>
                        <a:rPr lang="en-US" sz="1800">
                          <a:solidFill>
                            <a:srgbClr val="000000"/>
                          </a:solidFill>
                          <a:effectLst/>
                          <a:latin typeface="Corbel" pitchFamily="34" charset="0"/>
                        </a:rPr>
                        <a:t> </a:t>
                      </a:r>
                      <a:endParaRPr lang="en-US" sz="1800">
                        <a:solidFill>
                          <a:srgbClr val="000000"/>
                        </a:solidFill>
                        <a:effectLst/>
                        <a:latin typeface="Corbel" pitchFamily="34" charset="0"/>
                        <a:ea typeface="Calibri"/>
                        <a:cs typeface="Times New Roman"/>
                      </a:endParaRPr>
                    </a:p>
                  </a:txBody>
                  <a:tcPr marL="44960" marR="44960" marT="0" marB="0">
                    <a:solidFill>
                      <a:schemeClr val="accent2">
                        <a:lumMod val="20000"/>
                        <a:lumOff val="80000"/>
                      </a:schemeClr>
                    </a:solidFill>
                  </a:tcPr>
                </a:tc>
                <a:tc>
                  <a:txBody>
                    <a:bodyPr/>
                    <a:lstStyle/>
                    <a:p>
                      <a:pPr algn="ctr">
                        <a:lnSpc>
                          <a:spcPct val="100000"/>
                        </a:lnSpc>
                        <a:spcBef>
                          <a:spcPts val="500"/>
                        </a:spcBef>
                        <a:spcAft>
                          <a:spcPts val="500"/>
                        </a:spcAft>
                      </a:pPr>
                      <a:r>
                        <a:rPr lang="en-US" sz="2000" b="1">
                          <a:solidFill>
                            <a:srgbClr val="000000"/>
                          </a:solidFill>
                          <a:effectLst/>
                          <a:latin typeface="Corbel" pitchFamily="34" charset="0"/>
                        </a:rPr>
                        <a:t>Trước khi </a:t>
                      </a:r>
                      <a:r>
                        <a:rPr lang="en-US" sz="2000" b="1" smtClean="0">
                          <a:solidFill>
                            <a:srgbClr val="000000"/>
                          </a:solidFill>
                          <a:effectLst/>
                          <a:latin typeface="Corbel" pitchFamily="34" charset="0"/>
                        </a:rPr>
                        <a:t>thực</a:t>
                      </a:r>
                      <a:r>
                        <a:rPr lang="en-US" sz="2000" b="1" baseline="0" smtClean="0">
                          <a:solidFill>
                            <a:srgbClr val="000000"/>
                          </a:solidFill>
                          <a:effectLst/>
                          <a:latin typeface="Corbel" pitchFamily="34" charset="0"/>
                        </a:rPr>
                        <a:t> hiện</a:t>
                      </a:r>
                      <a:endParaRPr lang="en-US" sz="2000" b="1">
                        <a:solidFill>
                          <a:srgbClr val="000000"/>
                        </a:solidFill>
                        <a:effectLst/>
                        <a:latin typeface="Corbel" pitchFamily="34" charset="0"/>
                        <a:ea typeface="Calibri"/>
                        <a:cs typeface="Times New Roman"/>
                      </a:endParaRPr>
                    </a:p>
                  </a:txBody>
                  <a:tcPr marL="44960" marR="44960" marT="0" marB="0" anchor="ctr">
                    <a:solidFill>
                      <a:schemeClr val="accent2">
                        <a:lumMod val="20000"/>
                        <a:lumOff val="80000"/>
                      </a:schemeClr>
                    </a:solidFill>
                  </a:tcPr>
                </a:tc>
                <a:tc>
                  <a:txBody>
                    <a:bodyPr/>
                    <a:lstStyle/>
                    <a:p>
                      <a:pPr algn="ctr">
                        <a:lnSpc>
                          <a:spcPct val="100000"/>
                        </a:lnSpc>
                        <a:spcBef>
                          <a:spcPts val="500"/>
                        </a:spcBef>
                        <a:spcAft>
                          <a:spcPts val="500"/>
                        </a:spcAft>
                      </a:pPr>
                      <a:r>
                        <a:rPr lang="en-US" sz="2000" b="1">
                          <a:solidFill>
                            <a:srgbClr val="000000"/>
                          </a:solidFill>
                          <a:effectLst/>
                          <a:latin typeface="Corbel" pitchFamily="34" charset="0"/>
                        </a:rPr>
                        <a:t>Sau khi </a:t>
                      </a:r>
                      <a:r>
                        <a:rPr lang="en-US" sz="2000" b="1" smtClean="0">
                          <a:solidFill>
                            <a:srgbClr val="000000"/>
                          </a:solidFill>
                          <a:effectLst/>
                          <a:latin typeface="Corbel" pitchFamily="34" charset="0"/>
                        </a:rPr>
                        <a:t>thực</a:t>
                      </a:r>
                      <a:r>
                        <a:rPr lang="en-US" sz="2000" b="1" baseline="0" smtClean="0">
                          <a:solidFill>
                            <a:srgbClr val="000000"/>
                          </a:solidFill>
                          <a:effectLst/>
                          <a:latin typeface="Corbel" pitchFamily="34" charset="0"/>
                        </a:rPr>
                        <a:t> hiện</a:t>
                      </a:r>
                      <a:endParaRPr lang="en-US" sz="2000" b="1">
                        <a:solidFill>
                          <a:srgbClr val="000000"/>
                        </a:solidFill>
                        <a:effectLst/>
                        <a:latin typeface="Corbel" pitchFamily="34" charset="0"/>
                        <a:ea typeface="Calibri"/>
                        <a:cs typeface="Times New Roman"/>
                      </a:endParaRPr>
                    </a:p>
                  </a:txBody>
                  <a:tcPr marL="44960" marR="44960" marT="0" marB="0" anchor="ctr">
                    <a:solidFill>
                      <a:schemeClr val="accent2">
                        <a:lumMod val="20000"/>
                        <a:lumOff val="80000"/>
                      </a:schemeClr>
                    </a:solidFill>
                  </a:tcPr>
                </a:tc>
              </a:tr>
              <a:tr h="796923">
                <a:tc>
                  <a:txBody>
                    <a:bodyPr/>
                    <a:lstStyle/>
                    <a:p>
                      <a:pPr algn="ctr">
                        <a:lnSpc>
                          <a:spcPct val="100000"/>
                        </a:lnSpc>
                        <a:spcBef>
                          <a:spcPts val="500"/>
                        </a:spcBef>
                        <a:spcAft>
                          <a:spcPts val="500"/>
                        </a:spcAft>
                      </a:pPr>
                      <a:r>
                        <a:rPr lang="en-US" sz="1800" b="1" smtClean="0">
                          <a:solidFill>
                            <a:srgbClr val="000000"/>
                          </a:solidFill>
                          <a:effectLst/>
                          <a:latin typeface="Corbel" pitchFamily="34" charset="0"/>
                        </a:rPr>
                        <a:t>Về thiết kế bài giảng</a:t>
                      </a:r>
                      <a:endParaRPr lang="en-US" sz="1800" b="1">
                        <a:solidFill>
                          <a:srgbClr val="000000"/>
                        </a:solidFill>
                        <a:effectLst/>
                        <a:latin typeface="Corbel" pitchFamily="34" charset="0"/>
                        <a:ea typeface="Calibri"/>
                        <a:cs typeface="Times New Roman"/>
                      </a:endParaRPr>
                    </a:p>
                  </a:txBody>
                  <a:tcPr marL="44960" marR="44960" marT="0" marB="0" anchor="ctr">
                    <a:solidFill>
                      <a:srgbClr val="FFFF99"/>
                    </a:solidFill>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Giáo viên được phân công thực hành tiết dạy tự xác định mục tiêu, tự thiết kế bài dạy.</a:t>
                      </a:r>
                      <a:endParaRPr lang="en-US" sz="1800">
                        <a:solidFill>
                          <a:srgbClr val="000000"/>
                        </a:solidFill>
                        <a:effectLst/>
                        <a:latin typeface="Corbel" pitchFamily="34" charset="0"/>
                        <a:ea typeface="Calibri"/>
                        <a:cs typeface="Times New Roman"/>
                      </a:endParaRPr>
                    </a:p>
                  </a:txBody>
                  <a:tcPr marL="44960" marR="44960" marT="0" marB="0">
                    <a:solidFill>
                      <a:srgbClr val="FFFF99"/>
                    </a:solidFill>
                  </a:tcPr>
                </a:tc>
                <a:tc>
                  <a:txBody>
                    <a:bodyPr/>
                    <a:lstStyle/>
                    <a:p>
                      <a:pPr algn="just">
                        <a:lnSpc>
                          <a:spcPct val="100000"/>
                        </a:lnSpc>
                        <a:spcBef>
                          <a:spcPts val="500"/>
                        </a:spcBef>
                        <a:spcAft>
                          <a:spcPts val="500"/>
                        </a:spcAft>
                      </a:pPr>
                      <a:r>
                        <a:rPr lang="en-US" sz="1800" smtClean="0">
                          <a:solidFill>
                            <a:srgbClr val="000000"/>
                          </a:solidFill>
                          <a:effectLst/>
                          <a:latin typeface="Corbel" pitchFamily="34" charset="0"/>
                        </a:rPr>
                        <a:t>- Bài dạy minh họa do GV trong tổ cùng thiết kế, thảo luận, thống nhất lựa chọn phương án tối ưu nhất.</a:t>
                      </a:r>
                      <a:endParaRPr lang="en-US" sz="1800">
                        <a:solidFill>
                          <a:srgbClr val="000000"/>
                        </a:solidFill>
                        <a:effectLst/>
                        <a:latin typeface="Corbel" pitchFamily="34" charset="0"/>
                        <a:ea typeface="Calibri"/>
                        <a:cs typeface="Times New Roman"/>
                      </a:endParaRPr>
                    </a:p>
                  </a:txBody>
                  <a:tcPr marL="44960" marR="44960" marT="0" marB="0">
                    <a:solidFill>
                      <a:srgbClr val="FFFF99"/>
                    </a:solidFill>
                  </a:tcPr>
                </a:tc>
              </a:tr>
              <a:tr h="796923">
                <a:tc>
                  <a:txBody>
                    <a:bodyPr/>
                    <a:lstStyle/>
                    <a:p>
                      <a:pPr algn="ctr">
                        <a:lnSpc>
                          <a:spcPct val="100000"/>
                        </a:lnSpc>
                        <a:spcBef>
                          <a:spcPts val="500"/>
                        </a:spcBef>
                        <a:spcAft>
                          <a:spcPts val="500"/>
                        </a:spcAft>
                      </a:pPr>
                      <a:r>
                        <a:rPr lang="en-US" sz="1800" b="1">
                          <a:solidFill>
                            <a:srgbClr val="000000"/>
                          </a:solidFill>
                          <a:effectLst/>
                          <a:latin typeface="Corbel" pitchFamily="34" charset="0"/>
                        </a:rPr>
                        <a:t>Hình thức</a:t>
                      </a:r>
                      <a:endParaRPr lang="en-US" sz="1800" b="1">
                        <a:solidFill>
                          <a:srgbClr val="000000"/>
                        </a:solidFill>
                        <a:effectLst/>
                        <a:latin typeface="Corbel" pitchFamily="34" charset="0"/>
                        <a:ea typeface="Calibri"/>
                        <a:cs typeface="Times New Roman"/>
                      </a:endParaRPr>
                    </a:p>
                  </a:txBody>
                  <a:tcPr marL="44960" marR="44960" marT="0" marB="0" anchor="ctr">
                    <a:solidFill>
                      <a:schemeClr val="accent1">
                        <a:lumMod val="20000"/>
                        <a:lumOff val="80000"/>
                      </a:schemeClr>
                    </a:solidFill>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Giáo viên tập trung dự giờ (theo dõi, ghi chép trình tự hoạt động là chủ yếu).</a:t>
                      </a:r>
                      <a:endParaRPr lang="en-US" sz="1800">
                        <a:solidFill>
                          <a:srgbClr val="000000"/>
                        </a:solidFill>
                        <a:effectLst/>
                        <a:latin typeface="Corbel" pitchFamily="34" charset="0"/>
                        <a:ea typeface="Calibri"/>
                        <a:cs typeface="Times New Roman"/>
                      </a:endParaRPr>
                    </a:p>
                  </a:txBody>
                  <a:tcPr marL="44960" marR="44960" marT="0" marB="0">
                    <a:solidFill>
                      <a:schemeClr val="accent1">
                        <a:lumMod val="20000"/>
                        <a:lumOff val="80000"/>
                      </a:schemeClr>
                    </a:solidFill>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Giáo viên tập trung dự giờ (quan sát </a:t>
                      </a:r>
                      <a:r>
                        <a:rPr lang="en-US" sz="1800" smtClean="0">
                          <a:solidFill>
                            <a:srgbClr val="000000"/>
                          </a:solidFill>
                          <a:effectLst/>
                          <a:latin typeface="Corbel" pitchFamily="34" charset="0"/>
                        </a:rPr>
                        <a:t>trẻ </a:t>
                      </a:r>
                      <a:r>
                        <a:rPr lang="en-US" sz="1800">
                          <a:solidFill>
                            <a:srgbClr val="000000"/>
                          </a:solidFill>
                          <a:effectLst/>
                          <a:latin typeface="Corbel" pitchFamily="34" charset="0"/>
                        </a:rPr>
                        <a:t>để tìm ra những khó khăn trong việc học của trẻ là chủ yếu).</a:t>
                      </a:r>
                      <a:endParaRPr lang="en-US" sz="1800">
                        <a:solidFill>
                          <a:srgbClr val="000000"/>
                        </a:solidFill>
                        <a:effectLst/>
                        <a:latin typeface="Corbel" pitchFamily="34" charset="0"/>
                        <a:ea typeface="Calibri"/>
                        <a:cs typeface="Times New Roman"/>
                      </a:endParaRPr>
                    </a:p>
                  </a:txBody>
                  <a:tcPr marL="44960" marR="44960" marT="0" marB="0">
                    <a:solidFill>
                      <a:schemeClr val="accent1">
                        <a:lumMod val="20000"/>
                        <a:lumOff val="80000"/>
                      </a:schemeClr>
                    </a:solidFill>
                  </a:tcPr>
                </a:tc>
              </a:tr>
              <a:tr h="265641">
                <a:tc rowSpan="4">
                  <a:txBody>
                    <a:bodyPr/>
                    <a:lstStyle/>
                    <a:p>
                      <a:pPr algn="ctr">
                        <a:lnSpc>
                          <a:spcPct val="100000"/>
                        </a:lnSpc>
                        <a:spcBef>
                          <a:spcPts val="500"/>
                        </a:spcBef>
                        <a:spcAft>
                          <a:spcPts val="500"/>
                        </a:spcAft>
                      </a:pPr>
                      <a:r>
                        <a:rPr lang="vi-VN" sz="1800" b="1">
                          <a:solidFill>
                            <a:srgbClr val="000000"/>
                          </a:solidFill>
                          <a:effectLst/>
                          <a:latin typeface="Corbel" pitchFamily="34" charset="0"/>
                        </a:rPr>
                        <a:t>Kết quả</a:t>
                      </a:r>
                      <a:endParaRPr lang="en-US" sz="1800" b="1">
                        <a:solidFill>
                          <a:srgbClr val="000000"/>
                        </a:solidFill>
                        <a:effectLst/>
                        <a:latin typeface="Corbel" pitchFamily="34" charset="0"/>
                        <a:ea typeface="Calibri"/>
                        <a:cs typeface="Times New Roman"/>
                      </a:endParaRPr>
                    </a:p>
                  </a:txBody>
                  <a:tcPr marL="44960" marR="44960" marT="0" marB="0" anchor="ctr">
                    <a:solidFill>
                      <a:schemeClr val="accent2">
                        <a:lumMod val="20000"/>
                        <a:lumOff val="80000"/>
                      </a:schemeClr>
                    </a:solidFill>
                  </a:tcPr>
                </a:tc>
                <a:tc gridSpan="2">
                  <a:txBody>
                    <a:bodyPr/>
                    <a:lstStyle/>
                    <a:p>
                      <a:pPr algn="ctr">
                        <a:lnSpc>
                          <a:spcPct val="100000"/>
                        </a:lnSpc>
                        <a:spcBef>
                          <a:spcPts val="500"/>
                        </a:spcBef>
                        <a:spcAft>
                          <a:spcPts val="500"/>
                        </a:spcAft>
                      </a:pPr>
                      <a:r>
                        <a:rPr lang="en-US" sz="1800" b="1">
                          <a:solidFill>
                            <a:srgbClr val="000000"/>
                          </a:solidFill>
                          <a:effectLst/>
                          <a:latin typeface="Corbel" pitchFamily="34" charset="0"/>
                        </a:rPr>
                        <a:t>Đối với trẻ</a:t>
                      </a:r>
                      <a:endParaRPr lang="en-US" sz="1800" b="1">
                        <a:solidFill>
                          <a:srgbClr val="000000"/>
                        </a:solidFill>
                        <a:effectLst/>
                        <a:latin typeface="Corbel" pitchFamily="34" charset="0"/>
                        <a:ea typeface="Calibri"/>
                        <a:cs typeface="Times New Roman"/>
                      </a:endParaRPr>
                    </a:p>
                  </a:txBody>
                  <a:tcPr marL="44960" marR="44960" marT="0" marB="0" anchor="ctr">
                    <a:solidFill>
                      <a:schemeClr val="accent2">
                        <a:lumMod val="20000"/>
                        <a:lumOff val="80000"/>
                      </a:schemeClr>
                    </a:solidFill>
                  </a:tcPr>
                </a:tc>
                <a:tc hMerge="1">
                  <a:txBody>
                    <a:bodyPr/>
                    <a:lstStyle/>
                    <a:p>
                      <a:endParaRPr lang="en-US"/>
                    </a:p>
                  </a:txBody>
                  <a:tcPr/>
                </a:tc>
              </a:tr>
              <a:tr h="531282">
                <a:tc vMerge="1">
                  <a:txBody>
                    <a:bodyPr/>
                    <a:lstStyle/>
                    <a:p>
                      <a:endParaRPr lang="en-US"/>
                    </a:p>
                  </a:txBody>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Trẻ thụ động, ít hứng thú trong giờ học.</a:t>
                      </a:r>
                      <a:endParaRPr lang="en-US" sz="1800">
                        <a:solidFill>
                          <a:srgbClr val="000000"/>
                        </a:solidFill>
                        <a:effectLst/>
                        <a:latin typeface="Corbel" pitchFamily="34" charset="0"/>
                        <a:ea typeface="Calibri"/>
                        <a:cs typeface="Times New Roman"/>
                      </a:endParaRPr>
                    </a:p>
                  </a:txBody>
                  <a:tcPr marL="44960" marR="44960" marT="0" marB="0">
                    <a:solidFill>
                      <a:schemeClr val="accent2">
                        <a:lumMod val="20000"/>
                        <a:lumOff val="80000"/>
                      </a:schemeClr>
                    </a:solidFill>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Trẻ tự tin, thoải mái, tích cực tham gia vào các hoạt động hơn. </a:t>
                      </a:r>
                      <a:endParaRPr lang="en-US" sz="1800">
                        <a:solidFill>
                          <a:srgbClr val="000000"/>
                        </a:solidFill>
                        <a:effectLst/>
                        <a:latin typeface="Corbel" pitchFamily="34" charset="0"/>
                        <a:ea typeface="Calibri"/>
                        <a:cs typeface="Times New Roman"/>
                      </a:endParaRPr>
                    </a:p>
                  </a:txBody>
                  <a:tcPr marL="44960" marR="44960" marT="0" marB="0">
                    <a:solidFill>
                      <a:schemeClr val="accent2">
                        <a:lumMod val="20000"/>
                        <a:lumOff val="80000"/>
                      </a:schemeClr>
                    </a:solidFill>
                  </a:tcPr>
                </a:tc>
              </a:tr>
              <a:tr h="265641">
                <a:tc vMerge="1">
                  <a:txBody>
                    <a:bodyPr/>
                    <a:lstStyle/>
                    <a:p>
                      <a:endParaRPr lang="en-US"/>
                    </a:p>
                  </a:txBody>
                  <a:tcPr/>
                </a:tc>
                <a:tc gridSpan="2">
                  <a:txBody>
                    <a:bodyPr/>
                    <a:lstStyle/>
                    <a:p>
                      <a:pPr algn="ctr">
                        <a:lnSpc>
                          <a:spcPct val="100000"/>
                        </a:lnSpc>
                        <a:spcBef>
                          <a:spcPts val="500"/>
                        </a:spcBef>
                        <a:spcAft>
                          <a:spcPts val="500"/>
                        </a:spcAft>
                      </a:pPr>
                      <a:r>
                        <a:rPr lang="en-US" sz="1800" b="1">
                          <a:solidFill>
                            <a:srgbClr val="000000"/>
                          </a:solidFill>
                          <a:effectLst/>
                          <a:latin typeface="Corbel" pitchFamily="34" charset="0"/>
                        </a:rPr>
                        <a:t>Đối với GV</a:t>
                      </a:r>
                      <a:endParaRPr lang="en-US" sz="1800" b="1">
                        <a:solidFill>
                          <a:srgbClr val="000000"/>
                        </a:solidFill>
                        <a:effectLst/>
                        <a:latin typeface="Corbel" pitchFamily="34" charset="0"/>
                        <a:ea typeface="Calibri"/>
                        <a:cs typeface="Times New Roman"/>
                      </a:endParaRPr>
                    </a:p>
                  </a:txBody>
                  <a:tcPr marL="44960" marR="44960" marT="0" marB="0" anchor="ctr">
                    <a:solidFill>
                      <a:schemeClr val="accent2">
                        <a:lumMod val="20000"/>
                        <a:lumOff val="80000"/>
                      </a:schemeClr>
                    </a:solidFill>
                  </a:tcPr>
                </a:tc>
                <a:tc hMerge="1">
                  <a:txBody>
                    <a:bodyPr/>
                    <a:lstStyle/>
                    <a:p>
                      <a:endParaRPr lang="en-US"/>
                    </a:p>
                  </a:txBody>
                  <a:tcPr/>
                </a:tc>
              </a:tr>
              <a:tr h="1716828">
                <a:tc vMerge="1">
                  <a:txBody>
                    <a:bodyPr/>
                    <a:lstStyle/>
                    <a:p>
                      <a:endParaRPr lang="en-US"/>
                    </a:p>
                  </a:txBody>
                  <a:tcPr/>
                </a:tc>
                <a:tc>
                  <a:txBody>
                    <a:bodyPr/>
                    <a:lstStyle/>
                    <a:p>
                      <a:pPr algn="just">
                        <a:lnSpc>
                          <a:spcPct val="100000"/>
                        </a:lnSpc>
                        <a:spcBef>
                          <a:spcPts val="500"/>
                        </a:spcBef>
                        <a:spcAft>
                          <a:spcPts val="500"/>
                        </a:spcAft>
                      </a:pPr>
                      <a:r>
                        <a:rPr lang="en-US" sz="1800" smtClean="0">
                          <a:solidFill>
                            <a:srgbClr val="000000"/>
                          </a:solidFill>
                          <a:effectLst/>
                          <a:latin typeface="Corbel" pitchFamily="34" charset="0"/>
                        </a:rPr>
                        <a:t>- Tập trung quan sát, </a:t>
                      </a:r>
                      <a:r>
                        <a:rPr lang="vi-VN" sz="1800" smtClean="0">
                          <a:solidFill>
                            <a:srgbClr val="000000"/>
                          </a:solidFill>
                          <a:effectLst/>
                          <a:latin typeface="Corbel" pitchFamily="34" charset="0"/>
                        </a:rPr>
                        <a:t>đánh giá việc dạy của đồng nghiệp là chủ yếu.</a:t>
                      </a:r>
                      <a:endParaRPr lang="en-US" sz="1800" smtClean="0">
                        <a:solidFill>
                          <a:srgbClr val="000000"/>
                        </a:solidFill>
                        <a:effectLst/>
                        <a:latin typeface="Corbel" pitchFamily="34" charset="0"/>
                      </a:endParaRPr>
                    </a:p>
                    <a:p>
                      <a:pPr algn="just">
                        <a:lnSpc>
                          <a:spcPct val="100000"/>
                        </a:lnSpc>
                        <a:spcBef>
                          <a:spcPts val="500"/>
                        </a:spcBef>
                        <a:spcAft>
                          <a:spcPts val="500"/>
                        </a:spcAft>
                      </a:pPr>
                      <a:r>
                        <a:rPr lang="en-US" sz="1800" smtClean="0">
                          <a:solidFill>
                            <a:srgbClr val="000000"/>
                          </a:solidFill>
                          <a:effectLst/>
                          <a:latin typeface="Corbel" pitchFamily="34" charset="0"/>
                        </a:rPr>
                        <a:t>-  </a:t>
                      </a:r>
                      <a:r>
                        <a:rPr lang="en-US" sz="1800">
                          <a:solidFill>
                            <a:srgbClr val="000000"/>
                          </a:solidFill>
                          <a:effectLst/>
                          <a:latin typeface="Corbel" pitchFamily="34" charset="0"/>
                        </a:rPr>
                        <a:t>Những tồn tại trong việc học của trẻ ít được chú trọng và tìm cách khắc </a:t>
                      </a:r>
                      <a:r>
                        <a:rPr lang="en-US" sz="1800" smtClean="0">
                          <a:solidFill>
                            <a:srgbClr val="000000"/>
                          </a:solidFill>
                          <a:effectLst/>
                          <a:latin typeface="Corbel" pitchFamily="34" charset="0"/>
                        </a:rPr>
                        <a:t>phục</a:t>
                      </a:r>
                      <a:endParaRPr lang="en-US" sz="1800">
                        <a:solidFill>
                          <a:srgbClr val="000000"/>
                        </a:solidFill>
                        <a:effectLst/>
                        <a:latin typeface="Corbel" pitchFamily="34" charset="0"/>
                      </a:endParaRPr>
                    </a:p>
                  </a:txBody>
                  <a:tcPr marL="44960" marR="44960" marT="0" marB="0">
                    <a:solidFill>
                      <a:schemeClr val="accent2">
                        <a:lumMod val="20000"/>
                        <a:lumOff val="80000"/>
                      </a:schemeClr>
                    </a:solidFill>
                  </a:tcPr>
                </a:tc>
                <a:tc>
                  <a:txBody>
                    <a:bodyPr/>
                    <a:lstStyle/>
                    <a:p>
                      <a:pPr algn="just">
                        <a:lnSpc>
                          <a:spcPct val="100000"/>
                        </a:lnSpc>
                        <a:spcBef>
                          <a:spcPts val="500"/>
                        </a:spcBef>
                        <a:spcAft>
                          <a:spcPts val="500"/>
                        </a:spcAft>
                      </a:pPr>
                      <a:r>
                        <a:rPr lang="en-US" sz="1800">
                          <a:solidFill>
                            <a:srgbClr val="000000"/>
                          </a:solidFill>
                          <a:effectLst/>
                          <a:latin typeface="Corbel" pitchFamily="34" charset="0"/>
                        </a:rPr>
                        <a:t>- </a:t>
                      </a:r>
                      <a:r>
                        <a:rPr lang="en-US" sz="1800" err="1">
                          <a:solidFill>
                            <a:srgbClr val="000000"/>
                          </a:solidFill>
                          <a:effectLst/>
                          <a:latin typeface="Corbel" pitchFamily="34" charset="0"/>
                        </a:rPr>
                        <a:t>Nắm</a:t>
                      </a:r>
                      <a:r>
                        <a:rPr lang="en-US" sz="1800">
                          <a:solidFill>
                            <a:srgbClr val="000000"/>
                          </a:solidFill>
                          <a:effectLst/>
                          <a:latin typeface="Corbel" pitchFamily="34" charset="0"/>
                        </a:rPr>
                        <a:t> </a:t>
                      </a:r>
                      <a:r>
                        <a:rPr lang="en-US" sz="1800" err="1">
                          <a:solidFill>
                            <a:srgbClr val="000000"/>
                          </a:solidFill>
                          <a:effectLst/>
                          <a:latin typeface="Corbel" pitchFamily="34" charset="0"/>
                        </a:rPr>
                        <a:t>được</a:t>
                      </a:r>
                      <a:r>
                        <a:rPr lang="en-US" sz="1800">
                          <a:solidFill>
                            <a:srgbClr val="000000"/>
                          </a:solidFill>
                          <a:effectLst/>
                          <a:latin typeface="Corbel" pitchFamily="34" charset="0"/>
                        </a:rPr>
                        <a:t> </a:t>
                      </a:r>
                      <a:r>
                        <a:rPr lang="en-US" sz="1800" err="1">
                          <a:solidFill>
                            <a:srgbClr val="000000"/>
                          </a:solidFill>
                          <a:effectLst/>
                          <a:latin typeface="Corbel" pitchFamily="34" charset="0"/>
                        </a:rPr>
                        <a:t>nội</a:t>
                      </a:r>
                      <a:r>
                        <a:rPr lang="en-US" sz="1800">
                          <a:solidFill>
                            <a:srgbClr val="000000"/>
                          </a:solidFill>
                          <a:effectLst/>
                          <a:latin typeface="Corbel" pitchFamily="34" charset="0"/>
                        </a:rPr>
                        <a:t> dung </a:t>
                      </a:r>
                      <a:r>
                        <a:rPr lang="en-US" sz="1800" err="1">
                          <a:solidFill>
                            <a:srgbClr val="000000"/>
                          </a:solidFill>
                          <a:effectLst/>
                          <a:latin typeface="Corbel" pitchFamily="34" charset="0"/>
                        </a:rPr>
                        <a:t>cần</a:t>
                      </a:r>
                      <a:r>
                        <a:rPr lang="en-US" sz="1800">
                          <a:solidFill>
                            <a:srgbClr val="000000"/>
                          </a:solidFill>
                          <a:effectLst/>
                          <a:latin typeface="Corbel" pitchFamily="34" charset="0"/>
                        </a:rPr>
                        <a:t> </a:t>
                      </a:r>
                      <a:r>
                        <a:rPr lang="en-US" sz="1800" err="1">
                          <a:solidFill>
                            <a:srgbClr val="000000"/>
                          </a:solidFill>
                          <a:effectLst/>
                          <a:latin typeface="Corbel" pitchFamily="34" charset="0"/>
                        </a:rPr>
                        <a:t>quan</a:t>
                      </a:r>
                      <a:r>
                        <a:rPr lang="en-US" sz="1800">
                          <a:solidFill>
                            <a:srgbClr val="000000"/>
                          </a:solidFill>
                          <a:effectLst/>
                          <a:latin typeface="Corbel" pitchFamily="34" charset="0"/>
                        </a:rPr>
                        <a:t> </a:t>
                      </a:r>
                      <a:r>
                        <a:rPr lang="en-US" sz="1800" err="1">
                          <a:solidFill>
                            <a:srgbClr val="000000"/>
                          </a:solidFill>
                          <a:effectLst/>
                          <a:latin typeface="Corbel" pitchFamily="34" charset="0"/>
                        </a:rPr>
                        <a:t>sát</a:t>
                      </a:r>
                      <a:r>
                        <a:rPr lang="en-US" sz="1800">
                          <a:solidFill>
                            <a:srgbClr val="000000"/>
                          </a:solidFill>
                          <a:effectLst/>
                          <a:latin typeface="Corbel" pitchFamily="34" charset="0"/>
                        </a:rPr>
                        <a:t>, </a:t>
                      </a:r>
                      <a:r>
                        <a:rPr lang="en-US" sz="1800" err="1">
                          <a:solidFill>
                            <a:srgbClr val="000000"/>
                          </a:solidFill>
                          <a:effectLst/>
                          <a:latin typeface="Corbel" pitchFamily="34" charset="0"/>
                        </a:rPr>
                        <a:t>quan</a:t>
                      </a:r>
                      <a:r>
                        <a:rPr lang="en-US" sz="1800">
                          <a:solidFill>
                            <a:srgbClr val="000000"/>
                          </a:solidFill>
                          <a:effectLst/>
                          <a:latin typeface="Corbel" pitchFamily="34" charset="0"/>
                        </a:rPr>
                        <a:t> </a:t>
                      </a:r>
                      <a:r>
                        <a:rPr lang="en-US" sz="1800" err="1">
                          <a:solidFill>
                            <a:srgbClr val="000000"/>
                          </a:solidFill>
                          <a:effectLst/>
                          <a:latin typeface="Corbel" pitchFamily="34" charset="0"/>
                        </a:rPr>
                        <a:t>sát</a:t>
                      </a:r>
                      <a:r>
                        <a:rPr lang="en-US" sz="1800">
                          <a:solidFill>
                            <a:srgbClr val="000000"/>
                          </a:solidFill>
                          <a:effectLst/>
                          <a:latin typeface="Corbel" pitchFamily="34" charset="0"/>
                        </a:rPr>
                        <a:t> </a:t>
                      </a:r>
                      <a:r>
                        <a:rPr lang="en-US" sz="1800" err="1">
                          <a:solidFill>
                            <a:srgbClr val="000000"/>
                          </a:solidFill>
                          <a:effectLst/>
                          <a:latin typeface="Corbel" pitchFamily="34" charset="0"/>
                        </a:rPr>
                        <a:t>việc</a:t>
                      </a:r>
                      <a:r>
                        <a:rPr lang="en-US" sz="1800">
                          <a:solidFill>
                            <a:srgbClr val="000000"/>
                          </a:solidFill>
                          <a:effectLst/>
                          <a:latin typeface="Corbel" pitchFamily="34" charset="0"/>
                        </a:rPr>
                        <a:t> </a:t>
                      </a:r>
                      <a:r>
                        <a:rPr lang="en-US" sz="1800" err="1">
                          <a:solidFill>
                            <a:srgbClr val="000000"/>
                          </a:solidFill>
                          <a:effectLst/>
                          <a:latin typeface="Corbel" pitchFamily="34" charset="0"/>
                        </a:rPr>
                        <a:t>học</a:t>
                      </a:r>
                      <a:r>
                        <a:rPr lang="en-US" sz="1800">
                          <a:solidFill>
                            <a:srgbClr val="000000"/>
                          </a:solidFill>
                          <a:effectLst/>
                          <a:latin typeface="Corbel" pitchFamily="34" charset="0"/>
                        </a:rPr>
                        <a:t> </a:t>
                      </a:r>
                      <a:r>
                        <a:rPr lang="en-US" sz="1800" err="1">
                          <a:solidFill>
                            <a:srgbClr val="000000"/>
                          </a:solidFill>
                          <a:effectLst/>
                          <a:latin typeface="Corbel" pitchFamily="34" charset="0"/>
                        </a:rPr>
                        <a:t>của</a:t>
                      </a:r>
                      <a:r>
                        <a:rPr lang="en-US" sz="1800">
                          <a:solidFill>
                            <a:srgbClr val="000000"/>
                          </a:solidFill>
                          <a:effectLst/>
                          <a:latin typeface="Corbel" pitchFamily="34" charset="0"/>
                        </a:rPr>
                        <a:t> </a:t>
                      </a:r>
                      <a:r>
                        <a:rPr lang="en-US" sz="1800" err="1">
                          <a:solidFill>
                            <a:srgbClr val="000000"/>
                          </a:solidFill>
                          <a:effectLst/>
                          <a:latin typeface="Corbel" pitchFamily="34" charset="0"/>
                        </a:rPr>
                        <a:t>trẻ</a:t>
                      </a:r>
                      <a:r>
                        <a:rPr lang="en-US" sz="1800">
                          <a:solidFill>
                            <a:srgbClr val="000000"/>
                          </a:solidFill>
                          <a:effectLst/>
                          <a:latin typeface="Corbel" pitchFamily="34" charset="0"/>
                        </a:rPr>
                        <a:t> </a:t>
                      </a:r>
                      <a:r>
                        <a:rPr lang="en-US" sz="1800" err="1">
                          <a:solidFill>
                            <a:srgbClr val="000000"/>
                          </a:solidFill>
                          <a:effectLst/>
                          <a:latin typeface="Corbel" pitchFamily="34" charset="0"/>
                        </a:rPr>
                        <a:t>là</a:t>
                      </a:r>
                      <a:r>
                        <a:rPr lang="en-US" sz="1800">
                          <a:solidFill>
                            <a:srgbClr val="000000"/>
                          </a:solidFill>
                          <a:effectLst/>
                          <a:latin typeface="Corbel" pitchFamily="34" charset="0"/>
                        </a:rPr>
                        <a:t> </a:t>
                      </a:r>
                      <a:r>
                        <a:rPr lang="en-US" sz="1800" err="1">
                          <a:solidFill>
                            <a:srgbClr val="000000"/>
                          </a:solidFill>
                          <a:effectLst/>
                          <a:latin typeface="Corbel" pitchFamily="34" charset="0"/>
                        </a:rPr>
                        <a:t>chủ</a:t>
                      </a:r>
                      <a:r>
                        <a:rPr lang="en-US" sz="1800">
                          <a:solidFill>
                            <a:srgbClr val="000000"/>
                          </a:solidFill>
                          <a:effectLst/>
                          <a:latin typeface="Corbel" pitchFamily="34" charset="0"/>
                        </a:rPr>
                        <a:t> </a:t>
                      </a:r>
                      <a:r>
                        <a:rPr lang="en-US" sz="1800" err="1">
                          <a:solidFill>
                            <a:srgbClr val="000000"/>
                          </a:solidFill>
                          <a:effectLst/>
                          <a:latin typeface="Corbel" pitchFamily="34" charset="0"/>
                        </a:rPr>
                        <a:t>yếu</a:t>
                      </a:r>
                      <a:r>
                        <a:rPr lang="en-US" sz="1800">
                          <a:solidFill>
                            <a:srgbClr val="000000"/>
                          </a:solidFill>
                          <a:effectLst/>
                          <a:latin typeface="Corbel" pitchFamily="34" charset="0"/>
                        </a:rPr>
                        <a:t>.</a:t>
                      </a:r>
                    </a:p>
                    <a:p>
                      <a:pPr algn="just">
                        <a:lnSpc>
                          <a:spcPct val="100000"/>
                        </a:lnSpc>
                        <a:spcBef>
                          <a:spcPts val="500"/>
                        </a:spcBef>
                        <a:spcAft>
                          <a:spcPts val="500"/>
                        </a:spcAft>
                      </a:pPr>
                      <a:r>
                        <a:rPr lang="en-US" sz="1800">
                          <a:solidFill>
                            <a:srgbClr val="000000"/>
                          </a:solidFill>
                          <a:effectLst/>
                          <a:latin typeface="Corbel" pitchFamily="34" charset="0"/>
                        </a:rPr>
                        <a:t>- </a:t>
                      </a:r>
                      <a:r>
                        <a:rPr lang="en-US" sz="1800" err="1">
                          <a:solidFill>
                            <a:srgbClr val="000000"/>
                          </a:solidFill>
                          <a:effectLst/>
                          <a:latin typeface="Corbel" pitchFamily="34" charset="0"/>
                        </a:rPr>
                        <a:t>Quan</a:t>
                      </a:r>
                      <a:r>
                        <a:rPr lang="en-US" sz="1800">
                          <a:solidFill>
                            <a:srgbClr val="000000"/>
                          </a:solidFill>
                          <a:effectLst/>
                          <a:latin typeface="Corbel" pitchFamily="34" charset="0"/>
                        </a:rPr>
                        <a:t> </a:t>
                      </a:r>
                      <a:r>
                        <a:rPr lang="en-US" sz="1800" err="1">
                          <a:solidFill>
                            <a:srgbClr val="000000"/>
                          </a:solidFill>
                          <a:effectLst/>
                          <a:latin typeface="Corbel" pitchFamily="34" charset="0"/>
                        </a:rPr>
                        <a:t>tâm</a:t>
                      </a:r>
                      <a:r>
                        <a:rPr lang="en-US" sz="1800">
                          <a:solidFill>
                            <a:srgbClr val="000000"/>
                          </a:solidFill>
                          <a:effectLst/>
                          <a:latin typeface="Corbel" pitchFamily="34" charset="0"/>
                        </a:rPr>
                        <a:t> </a:t>
                      </a:r>
                      <a:r>
                        <a:rPr lang="en-US" sz="1800" err="1">
                          <a:solidFill>
                            <a:srgbClr val="000000"/>
                          </a:solidFill>
                          <a:effectLst/>
                          <a:latin typeface="Corbel" pitchFamily="34" charset="0"/>
                        </a:rPr>
                        <a:t>đến</a:t>
                      </a:r>
                      <a:r>
                        <a:rPr lang="en-US" sz="1800">
                          <a:solidFill>
                            <a:srgbClr val="000000"/>
                          </a:solidFill>
                          <a:effectLst/>
                          <a:latin typeface="Corbel" pitchFamily="34" charset="0"/>
                        </a:rPr>
                        <a:t> </a:t>
                      </a:r>
                      <a:r>
                        <a:rPr lang="en-US" sz="1800" err="1">
                          <a:solidFill>
                            <a:srgbClr val="000000"/>
                          </a:solidFill>
                          <a:effectLst/>
                          <a:latin typeface="Corbel" pitchFamily="34" charset="0"/>
                        </a:rPr>
                        <a:t>những</a:t>
                      </a:r>
                      <a:r>
                        <a:rPr lang="en-US" sz="1800">
                          <a:solidFill>
                            <a:srgbClr val="000000"/>
                          </a:solidFill>
                          <a:effectLst/>
                          <a:latin typeface="Corbel" pitchFamily="34" charset="0"/>
                        </a:rPr>
                        <a:t> </a:t>
                      </a:r>
                      <a:r>
                        <a:rPr lang="en-US" sz="1800" err="1">
                          <a:solidFill>
                            <a:srgbClr val="000000"/>
                          </a:solidFill>
                          <a:effectLst/>
                          <a:latin typeface="Corbel" pitchFamily="34" charset="0"/>
                        </a:rPr>
                        <a:t>khó</a:t>
                      </a:r>
                      <a:r>
                        <a:rPr lang="en-US" sz="1800">
                          <a:solidFill>
                            <a:srgbClr val="000000"/>
                          </a:solidFill>
                          <a:effectLst/>
                          <a:latin typeface="Corbel" pitchFamily="34" charset="0"/>
                        </a:rPr>
                        <a:t> </a:t>
                      </a:r>
                      <a:r>
                        <a:rPr lang="en-US" sz="1800" err="1">
                          <a:solidFill>
                            <a:srgbClr val="000000"/>
                          </a:solidFill>
                          <a:effectLst/>
                          <a:latin typeface="Corbel" pitchFamily="34" charset="0"/>
                        </a:rPr>
                        <a:t>khăn</a:t>
                      </a:r>
                      <a:r>
                        <a:rPr lang="en-US" sz="1800">
                          <a:solidFill>
                            <a:srgbClr val="000000"/>
                          </a:solidFill>
                          <a:effectLst/>
                          <a:latin typeface="Corbel" pitchFamily="34" charset="0"/>
                        </a:rPr>
                        <a:t> </a:t>
                      </a:r>
                      <a:r>
                        <a:rPr lang="en-US" sz="1800" err="1">
                          <a:solidFill>
                            <a:srgbClr val="000000"/>
                          </a:solidFill>
                          <a:effectLst/>
                          <a:latin typeface="Corbel" pitchFamily="34" charset="0"/>
                        </a:rPr>
                        <a:t>trong</a:t>
                      </a:r>
                      <a:r>
                        <a:rPr lang="en-US" sz="1800">
                          <a:solidFill>
                            <a:srgbClr val="000000"/>
                          </a:solidFill>
                          <a:effectLst/>
                          <a:latin typeface="Corbel" pitchFamily="34" charset="0"/>
                        </a:rPr>
                        <a:t> </a:t>
                      </a:r>
                      <a:r>
                        <a:rPr lang="en-US" sz="1800" err="1">
                          <a:solidFill>
                            <a:srgbClr val="000000"/>
                          </a:solidFill>
                          <a:effectLst/>
                          <a:latin typeface="Corbel" pitchFamily="34" charset="0"/>
                        </a:rPr>
                        <a:t>học</a:t>
                      </a:r>
                      <a:r>
                        <a:rPr lang="en-US" sz="1800">
                          <a:solidFill>
                            <a:srgbClr val="000000"/>
                          </a:solidFill>
                          <a:effectLst/>
                          <a:latin typeface="Corbel" pitchFamily="34" charset="0"/>
                        </a:rPr>
                        <a:t> </a:t>
                      </a:r>
                      <a:r>
                        <a:rPr lang="en-US" sz="1800" err="1">
                          <a:solidFill>
                            <a:srgbClr val="000000"/>
                          </a:solidFill>
                          <a:effectLst/>
                          <a:latin typeface="Corbel" pitchFamily="34" charset="0"/>
                        </a:rPr>
                        <a:t>tập</a:t>
                      </a:r>
                      <a:r>
                        <a:rPr lang="en-US" sz="1800">
                          <a:solidFill>
                            <a:srgbClr val="000000"/>
                          </a:solidFill>
                          <a:effectLst/>
                          <a:latin typeface="Corbel" pitchFamily="34" charset="0"/>
                        </a:rPr>
                        <a:t> </a:t>
                      </a:r>
                      <a:r>
                        <a:rPr lang="en-US" sz="1800" err="1">
                          <a:solidFill>
                            <a:srgbClr val="000000"/>
                          </a:solidFill>
                          <a:effectLst/>
                          <a:latin typeface="Corbel" pitchFamily="34" charset="0"/>
                        </a:rPr>
                        <a:t>của</a:t>
                      </a:r>
                      <a:r>
                        <a:rPr lang="en-US" sz="1800">
                          <a:solidFill>
                            <a:srgbClr val="000000"/>
                          </a:solidFill>
                          <a:effectLst/>
                          <a:latin typeface="Corbel" pitchFamily="34" charset="0"/>
                        </a:rPr>
                        <a:t> </a:t>
                      </a:r>
                      <a:r>
                        <a:rPr lang="en-US" sz="1800" err="1">
                          <a:solidFill>
                            <a:srgbClr val="000000"/>
                          </a:solidFill>
                          <a:effectLst/>
                          <a:latin typeface="Corbel" pitchFamily="34" charset="0"/>
                        </a:rPr>
                        <a:t>trẻ</a:t>
                      </a:r>
                      <a:r>
                        <a:rPr lang="en-US" sz="1800">
                          <a:solidFill>
                            <a:srgbClr val="000000"/>
                          </a:solidFill>
                          <a:effectLst/>
                          <a:latin typeface="Corbel" pitchFamily="34" charset="0"/>
                        </a:rPr>
                        <a:t>, </a:t>
                      </a:r>
                      <a:r>
                        <a:rPr lang="en-US" sz="1800" err="1">
                          <a:solidFill>
                            <a:srgbClr val="000000"/>
                          </a:solidFill>
                          <a:effectLst/>
                          <a:latin typeface="Corbel" pitchFamily="34" charset="0"/>
                        </a:rPr>
                        <a:t>đặc</a:t>
                      </a:r>
                      <a:r>
                        <a:rPr lang="en-US" sz="1800">
                          <a:solidFill>
                            <a:srgbClr val="000000"/>
                          </a:solidFill>
                          <a:effectLst/>
                          <a:latin typeface="Corbel" pitchFamily="34" charset="0"/>
                        </a:rPr>
                        <a:t> </a:t>
                      </a:r>
                      <a:r>
                        <a:rPr lang="en-US" sz="1800" err="1">
                          <a:solidFill>
                            <a:srgbClr val="000000"/>
                          </a:solidFill>
                          <a:effectLst/>
                          <a:latin typeface="Corbel" pitchFamily="34" charset="0"/>
                        </a:rPr>
                        <a:t>biệt</a:t>
                      </a:r>
                      <a:r>
                        <a:rPr lang="en-US" sz="1800">
                          <a:solidFill>
                            <a:srgbClr val="000000"/>
                          </a:solidFill>
                          <a:effectLst/>
                          <a:latin typeface="Corbel" pitchFamily="34" charset="0"/>
                        </a:rPr>
                        <a:t> </a:t>
                      </a:r>
                      <a:r>
                        <a:rPr lang="en-US" sz="1800" err="1">
                          <a:solidFill>
                            <a:srgbClr val="000000"/>
                          </a:solidFill>
                          <a:effectLst/>
                          <a:latin typeface="Corbel" pitchFamily="34" charset="0"/>
                        </a:rPr>
                        <a:t>là</a:t>
                      </a:r>
                      <a:r>
                        <a:rPr lang="en-US" sz="1800">
                          <a:solidFill>
                            <a:srgbClr val="000000"/>
                          </a:solidFill>
                          <a:effectLst/>
                          <a:latin typeface="Corbel" pitchFamily="34" charset="0"/>
                        </a:rPr>
                        <a:t> </a:t>
                      </a:r>
                      <a:r>
                        <a:rPr lang="en-US" sz="1800" err="1">
                          <a:solidFill>
                            <a:srgbClr val="000000"/>
                          </a:solidFill>
                          <a:effectLst/>
                          <a:latin typeface="Corbel" pitchFamily="34" charset="0"/>
                        </a:rPr>
                        <a:t>trẻ</a:t>
                      </a:r>
                      <a:r>
                        <a:rPr lang="en-US" sz="1800">
                          <a:solidFill>
                            <a:srgbClr val="000000"/>
                          </a:solidFill>
                          <a:effectLst/>
                          <a:latin typeface="Corbel" pitchFamily="34" charset="0"/>
                        </a:rPr>
                        <a:t> </a:t>
                      </a:r>
                      <a:r>
                        <a:rPr lang="en-US" sz="1800" err="1">
                          <a:solidFill>
                            <a:srgbClr val="000000"/>
                          </a:solidFill>
                          <a:effectLst/>
                          <a:latin typeface="Corbel" pitchFamily="34" charset="0"/>
                        </a:rPr>
                        <a:t>nhút</a:t>
                      </a:r>
                      <a:r>
                        <a:rPr lang="en-US" sz="1800">
                          <a:solidFill>
                            <a:srgbClr val="000000"/>
                          </a:solidFill>
                          <a:effectLst/>
                          <a:latin typeface="Corbel" pitchFamily="34" charset="0"/>
                        </a:rPr>
                        <a:t> </a:t>
                      </a:r>
                      <a:r>
                        <a:rPr lang="en-US" sz="1800" err="1">
                          <a:solidFill>
                            <a:srgbClr val="000000"/>
                          </a:solidFill>
                          <a:effectLst/>
                          <a:latin typeface="Corbel" pitchFamily="34" charset="0"/>
                        </a:rPr>
                        <a:t>nhát</a:t>
                      </a:r>
                      <a:r>
                        <a:rPr lang="en-US" sz="1800">
                          <a:solidFill>
                            <a:srgbClr val="000000"/>
                          </a:solidFill>
                          <a:effectLst/>
                          <a:latin typeface="Corbel" pitchFamily="34" charset="0"/>
                        </a:rPr>
                        <a:t>. </a:t>
                      </a:r>
                      <a:r>
                        <a:rPr lang="en-US" sz="1800" err="1">
                          <a:solidFill>
                            <a:srgbClr val="000000"/>
                          </a:solidFill>
                          <a:effectLst/>
                          <a:latin typeface="Corbel" pitchFamily="34" charset="0"/>
                        </a:rPr>
                        <a:t>Tìm</a:t>
                      </a:r>
                      <a:r>
                        <a:rPr lang="en-US" sz="1800">
                          <a:solidFill>
                            <a:srgbClr val="000000"/>
                          </a:solidFill>
                          <a:effectLst/>
                          <a:latin typeface="Corbel" pitchFamily="34" charset="0"/>
                        </a:rPr>
                        <a:t> </a:t>
                      </a:r>
                      <a:r>
                        <a:rPr lang="en-US" sz="1800" err="1">
                          <a:solidFill>
                            <a:srgbClr val="000000"/>
                          </a:solidFill>
                          <a:effectLst/>
                          <a:latin typeface="Corbel" pitchFamily="34" charset="0"/>
                        </a:rPr>
                        <a:t>ra</a:t>
                      </a:r>
                      <a:r>
                        <a:rPr lang="en-US" sz="1800">
                          <a:solidFill>
                            <a:srgbClr val="000000"/>
                          </a:solidFill>
                          <a:effectLst/>
                          <a:latin typeface="Corbel" pitchFamily="34" charset="0"/>
                        </a:rPr>
                        <a:t> </a:t>
                      </a:r>
                      <a:r>
                        <a:rPr lang="en-US" sz="1800" err="1">
                          <a:solidFill>
                            <a:srgbClr val="000000"/>
                          </a:solidFill>
                          <a:effectLst/>
                          <a:latin typeface="Corbel" pitchFamily="34" charset="0"/>
                        </a:rPr>
                        <a:t>các</a:t>
                      </a:r>
                      <a:r>
                        <a:rPr lang="en-US" sz="1800">
                          <a:solidFill>
                            <a:srgbClr val="000000"/>
                          </a:solidFill>
                          <a:effectLst/>
                          <a:latin typeface="Corbel" pitchFamily="34" charset="0"/>
                        </a:rPr>
                        <a:t> </a:t>
                      </a:r>
                      <a:r>
                        <a:rPr lang="en-US" sz="1800" err="1">
                          <a:solidFill>
                            <a:srgbClr val="000000"/>
                          </a:solidFill>
                          <a:effectLst/>
                          <a:latin typeface="Corbel" pitchFamily="34" charset="0"/>
                        </a:rPr>
                        <a:t>biện</a:t>
                      </a:r>
                      <a:r>
                        <a:rPr lang="en-US" sz="1800">
                          <a:solidFill>
                            <a:srgbClr val="000000"/>
                          </a:solidFill>
                          <a:effectLst/>
                          <a:latin typeface="Corbel" pitchFamily="34" charset="0"/>
                        </a:rPr>
                        <a:t> </a:t>
                      </a:r>
                      <a:r>
                        <a:rPr lang="en-US" sz="1800" err="1">
                          <a:solidFill>
                            <a:srgbClr val="000000"/>
                          </a:solidFill>
                          <a:effectLst/>
                          <a:latin typeface="Corbel" pitchFamily="34" charset="0"/>
                        </a:rPr>
                        <a:t>pháp</a:t>
                      </a:r>
                      <a:r>
                        <a:rPr lang="en-US" sz="1800">
                          <a:solidFill>
                            <a:srgbClr val="000000"/>
                          </a:solidFill>
                          <a:effectLst/>
                          <a:latin typeface="Corbel" pitchFamily="34" charset="0"/>
                        </a:rPr>
                        <a:t> </a:t>
                      </a:r>
                      <a:r>
                        <a:rPr lang="en-US" sz="1800" err="1">
                          <a:solidFill>
                            <a:srgbClr val="000000"/>
                          </a:solidFill>
                          <a:effectLst/>
                          <a:latin typeface="Corbel" pitchFamily="34" charset="0"/>
                        </a:rPr>
                        <a:t>để</a:t>
                      </a:r>
                      <a:r>
                        <a:rPr lang="en-US" sz="1800">
                          <a:solidFill>
                            <a:srgbClr val="000000"/>
                          </a:solidFill>
                          <a:effectLst/>
                          <a:latin typeface="Corbel" pitchFamily="34" charset="0"/>
                        </a:rPr>
                        <a:t> </a:t>
                      </a:r>
                      <a:r>
                        <a:rPr lang="en-US" sz="1800" err="1">
                          <a:solidFill>
                            <a:srgbClr val="000000"/>
                          </a:solidFill>
                          <a:effectLst/>
                          <a:latin typeface="Corbel" pitchFamily="34" charset="0"/>
                        </a:rPr>
                        <a:t>nâng</a:t>
                      </a:r>
                      <a:r>
                        <a:rPr lang="en-US" sz="1800">
                          <a:solidFill>
                            <a:srgbClr val="000000"/>
                          </a:solidFill>
                          <a:effectLst/>
                          <a:latin typeface="Corbel" pitchFamily="34" charset="0"/>
                        </a:rPr>
                        <a:t> </a:t>
                      </a:r>
                      <a:r>
                        <a:rPr lang="en-US" sz="1800" err="1">
                          <a:solidFill>
                            <a:srgbClr val="000000"/>
                          </a:solidFill>
                          <a:effectLst/>
                          <a:latin typeface="Corbel" pitchFamily="34" charset="0"/>
                        </a:rPr>
                        <a:t>cao</a:t>
                      </a:r>
                      <a:r>
                        <a:rPr lang="en-US" sz="1800">
                          <a:solidFill>
                            <a:srgbClr val="000000"/>
                          </a:solidFill>
                          <a:effectLst/>
                          <a:latin typeface="Corbel" pitchFamily="34" charset="0"/>
                        </a:rPr>
                        <a:t> </a:t>
                      </a:r>
                      <a:r>
                        <a:rPr lang="en-US" sz="1800" err="1">
                          <a:solidFill>
                            <a:srgbClr val="000000"/>
                          </a:solidFill>
                          <a:effectLst/>
                          <a:latin typeface="Corbel" pitchFamily="34" charset="0"/>
                        </a:rPr>
                        <a:t>chất</a:t>
                      </a:r>
                      <a:r>
                        <a:rPr lang="en-US" sz="1800">
                          <a:solidFill>
                            <a:srgbClr val="000000"/>
                          </a:solidFill>
                          <a:effectLst/>
                          <a:latin typeface="Corbel" pitchFamily="34" charset="0"/>
                        </a:rPr>
                        <a:t> </a:t>
                      </a:r>
                      <a:r>
                        <a:rPr lang="en-US" sz="1800" err="1">
                          <a:solidFill>
                            <a:srgbClr val="000000"/>
                          </a:solidFill>
                          <a:effectLst/>
                          <a:latin typeface="Corbel" pitchFamily="34" charset="0"/>
                        </a:rPr>
                        <a:t>lượng</a:t>
                      </a:r>
                      <a:r>
                        <a:rPr lang="en-US" sz="1800">
                          <a:solidFill>
                            <a:srgbClr val="000000"/>
                          </a:solidFill>
                          <a:effectLst/>
                          <a:latin typeface="Corbel" pitchFamily="34" charset="0"/>
                        </a:rPr>
                        <a:t> </a:t>
                      </a:r>
                      <a:r>
                        <a:rPr lang="en-US" sz="1800" err="1">
                          <a:solidFill>
                            <a:srgbClr val="000000"/>
                          </a:solidFill>
                          <a:effectLst/>
                          <a:latin typeface="Corbel" pitchFamily="34" charset="0"/>
                        </a:rPr>
                        <a:t>dạy</a:t>
                      </a:r>
                      <a:r>
                        <a:rPr lang="en-US" sz="1800">
                          <a:solidFill>
                            <a:srgbClr val="000000"/>
                          </a:solidFill>
                          <a:effectLst/>
                          <a:latin typeface="Corbel" pitchFamily="34" charset="0"/>
                        </a:rPr>
                        <a:t> </a:t>
                      </a:r>
                      <a:r>
                        <a:rPr lang="en-US" sz="1800" err="1">
                          <a:solidFill>
                            <a:srgbClr val="000000"/>
                          </a:solidFill>
                          <a:effectLst/>
                          <a:latin typeface="Corbel" pitchFamily="34" charset="0"/>
                        </a:rPr>
                        <a:t>và</a:t>
                      </a:r>
                      <a:r>
                        <a:rPr lang="en-US" sz="1800">
                          <a:solidFill>
                            <a:srgbClr val="000000"/>
                          </a:solidFill>
                          <a:effectLst/>
                          <a:latin typeface="Corbel" pitchFamily="34" charset="0"/>
                        </a:rPr>
                        <a:t> </a:t>
                      </a:r>
                      <a:r>
                        <a:rPr lang="en-US" sz="1800" err="1">
                          <a:solidFill>
                            <a:srgbClr val="000000"/>
                          </a:solidFill>
                          <a:effectLst/>
                          <a:latin typeface="Corbel" pitchFamily="34" charset="0"/>
                        </a:rPr>
                        <a:t>học</a:t>
                      </a:r>
                      <a:r>
                        <a:rPr lang="en-US" sz="1800">
                          <a:solidFill>
                            <a:srgbClr val="000000"/>
                          </a:solidFill>
                          <a:effectLst/>
                          <a:latin typeface="Corbel" pitchFamily="34" charset="0"/>
                        </a:rPr>
                        <a:t>.</a:t>
                      </a:r>
                      <a:endParaRPr lang="en-US" sz="1800">
                        <a:solidFill>
                          <a:srgbClr val="000000"/>
                        </a:solidFill>
                        <a:effectLst/>
                        <a:latin typeface="Corbel" pitchFamily="34" charset="0"/>
                        <a:ea typeface="Calibri"/>
                        <a:cs typeface="Times New Roman"/>
                      </a:endParaRPr>
                    </a:p>
                  </a:txBody>
                  <a:tcPr marL="44960" marR="44960" marT="0" marB="0">
                    <a:solidFill>
                      <a:schemeClr val="accent2">
                        <a:lumMod val="20000"/>
                        <a:lumOff val="80000"/>
                      </a:schemeClr>
                    </a:solidFill>
                  </a:tcPr>
                </a:tc>
              </a:tr>
            </a:tbl>
          </a:graphicData>
        </a:graphic>
      </p:graphicFrame>
    </p:spTree>
    <p:extLst>
      <p:ext uri="{BB962C8B-B14F-4D97-AF65-F5344CB8AC3E}">
        <p14:creationId xmlns:p14="http://schemas.microsoft.com/office/powerpoint/2010/main" val="2434746952"/>
      </p:ext>
    </p:extLst>
  </p:cSld>
  <p:clrMapOvr>
    <a:masterClrMapping/>
  </p:clrMapOvr>
  <mc:AlternateContent xmlns:mc="http://schemas.openxmlformats.org/markup-compatibility/2006">
    <mc:Choice xmlns:p14="http://schemas.microsoft.com/office/powerpoint/2010/main" Requires="p14">
      <p:transition spd="slow" p14:dur="1600" advClick="0">
        <p14:prism isInverted="1"/>
      </p:transition>
    </mc:Choice>
    <mc:Fallback>
      <p:transition spd="slow"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p47"/>
          <p:cNvSpPr txBox="1">
            <a:spLocks noGrp="1"/>
          </p:cNvSpPr>
          <p:nvPr>
            <p:ph type="title"/>
          </p:nvPr>
        </p:nvSpPr>
        <p:spPr>
          <a:xfrm>
            <a:off x="144075" y="559475"/>
            <a:ext cx="1878309" cy="263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b="1" smtClean="0">
                <a:latin typeface="Courier New" pitchFamily="49" charset="0"/>
                <a:ea typeface="MS PGothic" pitchFamily="34" charset="-128"/>
                <a:cs typeface="Courier New" pitchFamily="49" charset="0"/>
              </a:rPr>
              <a:t>Một số hình ảnh hoạt động</a:t>
            </a:r>
            <a:endParaRPr sz="2500" b="1">
              <a:latin typeface="Courier New" pitchFamily="49" charset="0"/>
              <a:ea typeface="MS PGothic" pitchFamily="34" charset="-128"/>
              <a:cs typeface="Courier New" pitchFamily="49" charset="0"/>
            </a:endParaRPr>
          </a:p>
        </p:txBody>
      </p:sp>
      <p:sp>
        <p:nvSpPr>
          <p:cNvPr id="818" name="Google Shape;818;p47"/>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sp>
        <p:nvSpPr>
          <p:cNvPr id="820" name="Google Shape;820;p47"/>
          <p:cNvSpPr txBox="1"/>
          <p:nvPr/>
        </p:nvSpPr>
        <p:spPr>
          <a:xfrm>
            <a:off x="3865563" y="3278863"/>
            <a:ext cx="1332000" cy="656700"/>
          </a:xfrm>
          <a:prstGeom prst="rect">
            <a:avLst/>
          </a:prstGeom>
          <a:noFill/>
          <a:ln>
            <a:noFill/>
          </a:ln>
        </p:spPr>
        <p:txBody>
          <a:bodyPr spcFirstLastPara="1" wrap="square" lIns="0" tIns="0" rIns="0" bIns="0" anchor="t" anchorCtr="0">
            <a:noAutofit/>
          </a:bodyPr>
          <a:lstStyle/>
          <a:p>
            <a:pPr marL="0" lvl="0" indent="0" algn="ctr" rtl="0">
              <a:spcBef>
                <a:spcPts val="600"/>
              </a:spcBef>
              <a:spcAft>
                <a:spcPts val="0"/>
              </a:spcAft>
              <a:buNone/>
            </a:pPr>
            <a:r>
              <a:rPr lang="en-US" sz="1200" b="1" smtClean="0">
                <a:latin typeface="Times New Roman" pitchFamily="18" charset="0"/>
                <a:ea typeface="Lato"/>
                <a:cs typeface="Times New Roman" pitchFamily="18" charset="0"/>
                <a:sym typeface="Lato"/>
              </a:rPr>
              <a:t>Chơi ở các góc</a:t>
            </a:r>
          </a:p>
          <a:p>
            <a:pPr lvl="0" algn="ctr">
              <a:spcBef>
                <a:spcPts val="600"/>
              </a:spcBef>
            </a:pPr>
            <a:r>
              <a:rPr lang="en-US" sz="1100" i="1" smtClean="0">
                <a:solidFill>
                  <a:schemeClr val="tx2">
                    <a:lumMod val="50000"/>
                  </a:schemeClr>
                </a:solidFill>
                <a:latin typeface="Times New Roman" pitchFamily="18" charset="0"/>
                <a:ea typeface="Lato"/>
                <a:cs typeface="Times New Roman" pitchFamily="18" charset="0"/>
                <a:sym typeface="Lato"/>
              </a:rPr>
              <a:t>(Các cháu lớp MG Nhỡ)</a:t>
            </a:r>
            <a:endParaRPr sz="1100">
              <a:latin typeface="Times New Roman" pitchFamily="18" charset="0"/>
              <a:ea typeface="Lato"/>
              <a:cs typeface="Times New Roman" pitchFamily="18" charset="0"/>
              <a:sym typeface="Lato"/>
            </a:endParaRPr>
          </a:p>
        </p:txBody>
      </p:sp>
      <p:sp>
        <p:nvSpPr>
          <p:cNvPr id="822" name="Google Shape;822;p47"/>
          <p:cNvSpPr txBox="1"/>
          <p:nvPr/>
        </p:nvSpPr>
        <p:spPr>
          <a:xfrm>
            <a:off x="1853748" y="3723878"/>
            <a:ext cx="1719539" cy="656700"/>
          </a:xfrm>
          <a:prstGeom prst="rect">
            <a:avLst/>
          </a:prstGeom>
          <a:noFill/>
          <a:ln>
            <a:noFill/>
          </a:ln>
        </p:spPr>
        <p:txBody>
          <a:bodyPr spcFirstLastPara="1" wrap="square" lIns="0" tIns="0" rIns="0" bIns="0" anchor="t" anchorCtr="0">
            <a:noAutofit/>
          </a:bodyPr>
          <a:lstStyle/>
          <a:p>
            <a:pPr marL="0" lvl="0" indent="0" algn="ctr" rtl="0">
              <a:spcBef>
                <a:spcPts val="600"/>
              </a:spcBef>
              <a:spcAft>
                <a:spcPts val="0"/>
              </a:spcAft>
              <a:buNone/>
            </a:pPr>
            <a:r>
              <a:rPr lang="en-US" sz="1200" b="1" smtClean="0">
                <a:latin typeface="Times New Roman" pitchFamily="18" charset="0"/>
                <a:ea typeface="Lato"/>
                <a:cs typeface="Times New Roman" pitchFamily="18" charset="0"/>
                <a:sym typeface="Lato"/>
              </a:rPr>
              <a:t>Bé chơi gấp thuyền</a:t>
            </a:r>
          </a:p>
          <a:p>
            <a:pPr lvl="0" algn="ctr">
              <a:spcBef>
                <a:spcPts val="600"/>
              </a:spcBef>
            </a:pPr>
            <a:r>
              <a:rPr lang="en-US" sz="1100" i="1" smtClean="0">
                <a:solidFill>
                  <a:schemeClr val="tx2">
                    <a:lumMod val="50000"/>
                  </a:schemeClr>
                </a:solidFill>
                <a:latin typeface="Times New Roman" pitchFamily="18" charset="0"/>
                <a:ea typeface="Lato"/>
                <a:cs typeface="Times New Roman" pitchFamily="18" charset="0"/>
                <a:sym typeface="Lato"/>
              </a:rPr>
              <a:t>(Cháu Minh Nguyên – </a:t>
            </a:r>
            <a:r>
              <a:rPr lang="en-US" sz="1100" i="1" smtClean="0">
                <a:solidFill>
                  <a:schemeClr val="tx2">
                    <a:lumMod val="50000"/>
                  </a:schemeClr>
                </a:solidFill>
                <a:latin typeface="Times New Roman" pitchFamily="18" charset="0"/>
                <a:ea typeface="Lato"/>
                <a:cs typeface="Times New Roman" pitchFamily="18" charset="0"/>
                <a:sym typeface="Lato"/>
              </a:rPr>
              <a:t>Điểm thôn Hố Sâu</a:t>
            </a:r>
            <a:r>
              <a:rPr lang="en-US" sz="1100" i="1" smtClean="0">
                <a:solidFill>
                  <a:schemeClr val="tx2">
                    <a:lumMod val="50000"/>
                  </a:schemeClr>
                </a:solidFill>
                <a:latin typeface="Times New Roman" pitchFamily="18" charset="0"/>
                <a:ea typeface="Lato"/>
                <a:cs typeface="Times New Roman" pitchFamily="18" charset="0"/>
                <a:sym typeface="Lato"/>
              </a:rPr>
              <a:t>)</a:t>
            </a:r>
            <a:endParaRPr sz="1200" i="1">
              <a:solidFill>
                <a:schemeClr val="tx2">
                  <a:lumMod val="50000"/>
                </a:schemeClr>
              </a:solidFill>
              <a:latin typeface="Times New Roman" pitchFamily="18" charset="0"/>
              <a:ea typeface="Lato"/>
              <a:cs typeface="Times New Roman" pitchFamily="18" charset="0"/>
              <a:sym typeface="Lato"/>
            </a:endParaRPr>
          </a:p>
        </p:txBody>
      </p:sp>
      <p:sp>
        <p:nvSpPr>
          <p:cNvPr id="17" name="Google Shape;820;p47"/>
          <p:cNvSpPr txBox="1"/>
          <p:nvPr/>
        </p:nvSpPr>
        <p:spPr>
          <a:xfrm>
            <a:off x="7164288" y="2139702"/>
            <a:ext cx="1489653" cy="656700"/>
          </a:xfrm>
          <a:prstGeom prst="rect">
            <a:avLst/>
          </a:prstGeom>
          <a:noFill/>
          <a:ln>
            <a:noFill/>
          </a:ln>
        </p:spPr>
        <p:txBody>
          <a:bodyPr spcFirstLastPara="1" wrap="square" lIns="0" tIns="0" rIns="0" bIns="0" anchor="t" anchorCtr="0">
            <a:noAutofit/>
          </a:bodyPr>
          <a:lstStyle/>
          <a:p>
            <a:pPr marL="0" lvl="0" indent="0" algn="ctr" rtl="0">
              <a:spcBef>
                <a:spcPts val="600"/>
              </a:spcBef>
              <a:spcAft>
                <a:spcPts val="0"/>
              </a:spcAft>
              <a:buNone/>
            </a:pPr>
            <a:r>
              <a:rPr lang="en-US" sz="1200" b="1" smtClean="0">
                <a:latin typeface="Times New Roman" pitchFamily="18" charset="0"/>
                <a:ea typeface="Lato"/>
                <a:cs typeface="Times New Roman" pitchFamily="18" charset="0"/>
                <a:sym typeface="Lato"/>
              </a:rPr>
              <a:t>Rèn kỹ năng rửa tay bằng xà phòng</a:t>
            </a:r>
          </a:p>
          <a:p>
            <a:pPr lvl="0" algn="ctr">
              <a:spcBef>
                <a:spcPts val="600"/>
              </a:spcBef>
            </a:pPr>
            <a:r>
              <a:rPr lang="en-US" sz="1100" i="1" smtClean="0">
                <a:solidFill>
                  <a:schemeClr val="tx2">
                    <a:lumMod val="50000"/>
                  </a:schemeClr>
                </a:solidFill>
                <a:latin typeface="Times New Roman" pitchFamily="18" charset="0"/>
                <a:ea typeface="Lato"/>
                <a:cs typeface="Times New Roman" pitchFamily="18" charset="0"/>
                <a:sym typeface="Lato"/>
              </a:rPr>
              <a:t>(Cô và các cháu lớp Lớn A)</a:t>
            </a:r>
            <a:endParaRPr sz="1100">
              <a:solidFill>
                <a:schemeClr val="tx2">
                  <a:lumMod val="50000"/>
                </a:schemeClr>
              </a:solidFill>
              <a:latin typeface="Times New Roman" pitchFamily="18" charset="0"/>
              <a:ea typeface="Lato"/>
              <a:cs typeface="Times New Roman" pitchFamily="18" charset="0"/>
              <a:sym typeface="Lato"/>
            </a:endParaRPr>
          </a:p>
        </p:txBody>
      </p:sp>
      <p:sp>
        <p:nvSpPr>
          <p:cNvPr id="18" name="Google Shape;820;p47"/>
          <p:cNvSpPr txBox="1"/>
          <p:nvPr/>
        </p:nvSpPr>
        <p:spPr>
          <a:xfrm>
            <a:off x="5373487" y="2787774"/>
            <a:ext cx="1539832" cy="656700"/>
          </a:xfrm>
          <a:prstGeom prst="rect">
            <a:avLst/>
          </a:prstGeom>
          <a:noFill/>
          <a:ln>
            <a:noFill/>
          </a:ln>
        </p:spPr>
        <p:txBody>
          <a:bodyPr spcFirstLastPara="1" wrap="square" lIns="0" tIns="0" rIns="0" bIns="0" anchor="t" anchorCtr="0">
            <a:noAutofit/>
          </a:bodyPr>
          <a:lstStyle/>
          <a:p>
            <a:pPr marL="0" lvl="0" indent="0" algn="ctr" rtl="0">
              <a:spcBef>
                <a:spcPts val="600"/>
              </a:spcBef>
              <a:spcAft>
                <a:spcPts val="0"/>
              </a:spcAft>
              <a:buNone/>
            </a:pPr>
            <a:r>
              <a:rPr lang="en-US" sz="1200" b="1" smtClean="0">
                <a:latin typeface="Times New Roman" pitchFamily="18" charset="0"/>
                <a:ea typeface="Lato"/>
                <a:cs typeface="Times New Roman" pitchFamily="18" charset="0"/>
                <a:sym typeface="Lato"/>
              </a:rPr>
              <a:t>Chăm sóc vườn rau</a:t>
            </a:r>
          </a:p>
          <a:p>
            <a:pPr lvl="0" algn="ctr">
              <a:spcBef>
                <a:spcPts val="600"/>
              </a:spcBef>
            </a:pPr>
            <a:r>
              <a:rPr lang="en-US" sz="1100" i="1" smtClean="0">
                <a:solidFill>
                  <a:schemeClr val="tx2">
                    <a:lumMod val="50000"/>
                  </a:schemeClr>
                </a:solidFill>
                <a:latin typeface="Times New Roman" pitchFamily="18" charset="0"/>
                <a:ea typeface="Lato"/>
                <a:cs typeface="Times New Roman" pitchFamily="18" charset="0"/>
                <a:sym typeface="Lato"/>
              </a:rPr>
              <a:t>(Các cháu lớp Lớn A)</a:t>
            </a:r>
            <a:endParaRPr sz="1100">
              <a:solidFill>
                <a:schemeClr val="tx2">
                  <a:lumMod val="50000"/>
                </a:schemeClr>
              </a:solidFill>
              <a:latin typeface="Times New Roman" pitchFamily="18" charset="0"/>
              <a:ea typeface="Lato"/>
              <a:cs typeface="Times New Roman" pitchFamily="18" charset="0"/>
              <a:sym typeface="Lato"/>
            </a:endParaRPr>
          </a:p>
        </p:txBody>
      </p:sp>
      <p:pic>
        <p:nvPicPr>
          <p:cNvPr id="20" name="Picture 19" descr="C:\Users\ADMINI~1\AppData\Local\Temp\Rar$DI19.131\IMG_0913.jpg"/>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 t="-363" r="-1327" b="4828"/>
          <a:stretch/>
        </p:blipFill>
        <p:spPr bwMode="auto">
          <a:xfrm>
            <a:off x="3608232" y="1659044"/>
            <a:ext cx="1683848" cy="1672500"/>
          </a:xfrm>
          <a:prstGeom prst="ellipse">
            <a:avLst/>
          </a:prstGeom>
          <a:noFill/>
          <a:ln>
            <a:noFill/>
          </a:ln>
        </p:spPr>
      </p:pic>
      <p:pic>
        <p:nvPicPr>
          <p:cNvPr id="21" name="Picture 3" descr="C:\Users\Administrator\Downloads\IMG-0082.JPG"/>
          <p:cNvPicPr>
            <a:picLocks noChangeAspect="1" noChangeArrowheads="1"/>
          </p:cNvPicPr>
          <p:nvPr/>
        </p:nvPicPr>
        <p:blipFill rotWithShape="1">
          <a:blip r:embed="rId5">
            <a:extLst>
              <a:ext uri="{28A0092B-C50C-407E-A947-70E740481C1C}">
                <a14:useLocalDpi xmlns:a14="http://schemas.microsoft.com/office/drawing/2010/main" val="0"/>
              </a:ext>
            </a:extLst>
          </a:blip>
          <a:srcRect l="969" t="22554" r="-969" b="2872"/>
          <a:stretch/>
        </p:blipFill>
        <p:spPr bwMode="auto">
          <a:xfrm>
            <a:off x="6945364" y="580926"/>
            <a:ext cx="1659084" cy="1649675"/>
          </a:xfrm>
          <a:prstGeom prst="ellipse">
            <a:avLst/>
          </a:prstGeom>
          <a:noFill/>
          <a:extLst>
            <a:ext uri="{909E8E84-426E-40DD-AFC4-6F175D3DCCD1}">
              <a14:hiddenFill xmlns:a14="http://schemas.microsoft.com/office/drawing/2010/main">
                <a:solidFill>
                  <a:srgbClr val="FFFFFF"/>
                </a:solidFill>
              </a14:hiddenFill>
            </a:ext>
          </a:extLst>
        </p:spPr>
      </p:pic>
      <p:pic>
        <p:nvPicPr>
          <p:cNvPr id="2050" name="Picture 2" descr="C:\Users\Administrator\Downloads\img-8622_optimized.jpg"/>
          <p:cNvPicPr>
            <a:picLocks noChangeAspect="1" noChangeArrowheads="1"/>
          </p:cNvPicPr>
          <p:nvPr/>
        </p:nvPicPr>
        <p:blipFill rotWithShape="1">
          <a:blip r:embed="rId6">
            <a:extLst>
              <a:ext uri="{28A0092B-C50C-407E-A947-70E740481C1C}">
                <a14:useLocalDpi xmlns:a14="http://schemas.microsoft.com/office/drawing/2010/main" val="0"/>
              </a:ext>
            </a:extLst>
          </a:blip>
          <a:srcRect l="1823" t="8889" b="18942"/>
          <a:stretch/>
        </p:blipFill>
        <p:spPr bwMode="auto">
          <a:xfrm>
            <a:off x="1907704" y="2067694"/>
            <a:ext cx="1710140" cy="1676154"/>
          </a:xfrm>
          <a:prstGeom prst="ellipse">
            <a:avLst/>
          </a:prstGeom>
          <a:noFill/>
          <a:extLst>
            <a:ext uri="{909E8E84-426E-40DD-AFC4-6F175D3DCCD1}">
              <a14:hiddenFill xmlns:a14="http://schemas.microsoft.com/office/drawing/2010/main">
                <a:solidFill>
                  <a:srgbClr val="FFFFFF"/>
                </a:solidFill>
              </a14:hiddenFill>
            </a:ext>
          </a:extLst>
        </p:spPr>
      </p:pic>
      <p:pic>
        <p:nvPicPr>
          <p:cNvPr id="2051" name="Picture 3" descr="C:\Users\Administrator\Downloads\img-7006_optimized.jpg"/>
          <p:cNvPicPr>
            <a:picLocks noChangeAspect="1" noChangeArrowheads="1"/>
          </p:cNvPicPr>
          <p:nvPr/>
        </p:nvPicPr>
        <p:blipFill rotWithShape="1">
          <a:blip r:embed="rId7">
            <a:extLst>
              <a:ext uri="{28A0092B-C50C-407E-A947-70E740481C1C}">
                <a14:useLocalDpi xmlns:a14="http://schemas.microsoft.com/office/drawing/2010/main" val="0"/>
              </a:ext>
            </a:extLst>
          </a:blip>
          <a:srcRect l="7545" r="14200" b="1571"/>
          <a:stretch/>
        </p:blipFill>
        <p:spPr bwMode="auto">
          <a:xfrm>
            <a:off x="5272471" y="1139267"/>
            <a:ext cx="1747801" cy="1720515"/>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750" advClick="0">
        <p14:ferris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817"/>
                                        </p:tgtEl>
                                        <p:attrNameLst>
                                          <p:attrName>style.visibility</p:attrName>
                                        </p:attrNameLst>
                                      </p:cBhvr>
                                      <p:to>
                                        <p:strVal val="visible"/>
                                      </p:to>
                                    </p:set>
                                    <p:anim calcmode="lin" valueType="num">
                                      <p:cBhvr>
                                        <p:cTn id="7" dur="250" decel="50000" fill="hold">
                                          <p:stCondLst>
                                            <p:cond delay="0"/>
                                          </p:stCondLst>
                                        </p:cTn>
                                        <p:tgtEl>
                                          <p:spTgt spid="817"/>
                                        </p:tgtEl>
                                        <p:attrNameLst>
                                          <p:attrName>style.rotation</p:attrName>
                                        </p:attrNameLst>
                                      </p:cBhvr>
                                      <p:tavLst>
                                        <p:tav tm="0">
                                          <p:val>
                                            <p:fltVal val="-90"/>
                                          </p:val>
                                        </p:tav>
                                        <p:tav tm="100000">
                                          <p:val>
                                            <p:fltVal val="0"/>
                                          </p:val>
                                        </p:tav>
                                      </p:tavLst>
                                    </p:anim>
                                    <p:anim calcmode="lin" valueType="num">
                                      <p:cBhvr>
                                        <p:cTn id="8" dur="250" decel="50000" fill="hold">
                                          <p:stCondLst>
                                            <p:cond delay="0"/>
                                          </p:stCondLst>
                                        </p:cTn>
                                        <p:tgtEl>
                                          <p:spTgt spid="817"/>
                                        </p:tgtEl>
                                        <p:attrNameLst>
                                          <p:attrName>ppt_w</p:attrName>
                                        </p:attrNameLst>
                                      </p:cBhvr>
                                      <p:tavLst>
                                        <p:tav tm="0">
                                          <p:val>
                                            <p:strVal val="#ppt_w"/>
                                          </p:val>
                                        </p:tav>
                                        <p:tav tm="100000">
                                          <p:val>
                                            <p:strVal val="#ppt_w*.05"/>
                                          </p:val>
                                        </p:tav>
                                      </p:tavLst>
                                    </p:anim>
                                    <p:anim calcmode="lin" valueType="num">
                                      <p:cBhvr>
                                        <p:cTn id="9" dur="250" accel="50000" fill="hold">
                                          <p:stCondLst>
                                            <p:cond delay="250"/>
                                          </p:stCondLst>
                                        </p:cTn>
                                        <p:tgtEl>
                                          <p:spTgt spid="817"/>
                                        </p:tgtEl>
                                        <p:attrNameLst>
                                          <p:attrName>ppt_w</p:attrName>
                                        </p:attrNameLst>
                                      </p:cBhvr>
                                      <p:tavLst>
                                        <p:tav tm="0">
                                          <p:val>
                                            <p:strVal val="#ppt_w*.05"/>
                                          </p:val>
                                        </p:tav>
                                        <p:tav tm="100000">
                                          <p:val>
                                            <p:strVal val="#ppt_w"/>
                                          </p:val>
                                        </p:tav>
                                      </p:tavLst>
                                    </p:anim>
                                    <p:anim calcmode="lin" valueType="num">
                                      <p:cBhvr>
                                        <p:cTn id="10" dur="500" fill="hold"/>
                                        <p:tgtEl>
                                          <p:spTgt spid="817"/>
                                        </p:tgtEl>
                                        <p:attrNameLst>
                                          <p:attrName>ppt_h</p:attrName>
                                        </p:attrNameLst>
                                      </p:cBhvr>
                                      <p:tavLst>
                                        <p:tav tm="0">
                                          <p:val>
                                            <p:strVal val="#ppt_h"/>
                                          </p:val>
                                        </p:tav>
                                        <p:tav tm="100000">
                                          <p:val>
                                            <p:strVal val="#ppt_h"/>
                                          </p:val>
                                        </p:tav>
                                      </p:tavLst>
                                    </p:anim>
                                    <p:anim calcmode="lin" valueType="num">
                                      <p:cBhvr>
                                        <p:cTn id="11" dur="250" decel="50000" fill="hold">
                                          <p:stCondLst>
                                            <p:cond delay="0"/>
                                          </p:stCondLst>
                                        </p:cTn>
                                        <p:tgtEl>
                                          <p:spTgt spid="817"/>
                                        </p:tgtEl>
                                        <p:attrNameLst>
                                          <p:attrName>ppt_x</p:attrName>
                                        </p:attrNameLst>
                                      </p:cBhvr>
                                      <p:tavLst>
                                        <p:tav tm="0">
                                          <p:val>
                                            <p:strVal val="#ppt_x+.4"/>
                                          </p:val>
                                        </p:tav>
                                        <p:tav tm="100000">
                                          <p:val>
                                            <p:strVal val="#ppt_x"/>
                                          </p:val>
                                        </p:tav>
                                      </p:tavLst>
                                    </p:anim>
                                    <p:anim calcmode="lin" valueType="num">
                                      <p:cBhvr>
                                        <p:cTn id="12" dur="250" decel="50000" fill="hold">
                                          <p:stCondLst>
                                            <p:cond delay="0"/>
                                          </p:stCondLst>
                                        </p:cTn>
                                        <p:tgtEl>
                                          <p:spTgt spid="817"/>
                                        </p:tgtEl>
                                        <p:attrNameLst>
                                          <p:attrName>ppt_y</p:attrName>
                                        </p:attrNameLst>
                                      </p:cBhvr>
                                      <p:tavLst>
                                        <p:tav tm="0">
                                          <p:val>
                                            <p:strVal val="#ppt_y-.2"/>
                                          </p:val>
                                        </p:tav>
                                        <p:tav tm="100000">
                                          <p:val>
                                            <p:strVal val="#ppt_y+.1"/>
                                          </p:val>
                                        </p:tav>
                                      </p:tavLst>
                                    </p:anim>
                                    <p:anim calcmode="lin" valueType="num">
                                      <p:cBhvr>
                                        <p:cTn id="13" dur="250" accel="50000" fill="hold">
                                          <p:stCondLst>
                                            <p:cond delay="250"/>
                                          </p:stCondLst>
                                        </p:cTn>
                                        <p:tgtEl>
                                          <p:spTgt spid="817"/>
                                        </p:tgtEl>
                                        <p:attrNameLst>
                                          <p:attrName>ppt_y</p:attrName>
                                        </p:attrNameLst>
                                      </p:cBhvr>
                                      <p:tavLst>
                                        <p:tav tm="0">
                                          <p:val>
                                            <p:strVal val="#ppt_y+.1"/>
                                          </p:val>
                                        </p:tav>
                                        <p:tav tm="100000">
                                          <p:val>
                                            <p:strVal val="#ppt_y"/>
                                          </p:val>
                                        </p:tav>
                                      </p:tavLst>
                                    </p:anim>
                                    <p:animEffect transition="in" filter="fade">
                                      <p:cBhvr>
                                        <p:cTn id="14" dur="500" decel="50000">
                                          <p:stCondLst>
                                            <p:cond delay="0"/>
                                          </p:stCondLst>
                                        </p:cTn>
                                        <p:tgtEl>
                                          <p:spTgt spid="817"/>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anim calcmode="lin" valueType="num">
                                      <p:cBhvr>
                                        <p:cTn id="20" dur="2000" fill="hold"/>
                                        <p:tgtEl>
                                          <p:spTgt spid="2050"/>
                                        </p:tgtEl>
                                        <p:attrNameLst>
                                          <p:attrName>ppt_x</p:attrName>
                                        </p:attrNameLst>
                                      </p:cBhvr>
                                      <p:tavLst>
                                        <p:tav tm="0">
                                          <p:val>
                                            <p:strVal val="#ppt_x"/>
                                          </p:val>
                                        </p:tav>
                                        <p:tav tm="100000">
                                          <p:val>
                                            <p:strVal val="#ppt_x"/>
                                          </p:val>
                                        </p:tav>
                                      </p:tavLst>
                                    </p:anim>
                                    <p:anim calcmode="lin" valueType="num">
                                      <p:cBhvr>
                                        <p:cTn id="21" dur="2000" fill="hold"/>
                                        <p:tgtEl>
                                          <p:spTgt spid="2050"/>
                                        </p:tgtEl>
                                        <p:attrNameLst>
                                          <p:attrName>ppt_y</p:attrName>
                                        </p:attrNameLst>
                                      </p:cBhvr>
                                      <p:tavLst>
                                        <p:tav tm="0">
                                          <p:val>
                                            <p:strVal val="#ppt_y-.1"/>
                                          </p:val>
                                        </p:tav>
                                        <p:tav tm="100000">
                                          <p:val>
                                            <p:strVal val="#ppt_y"/>
                                          </p:val>
                                        </p:tav>
                                      </p:tavLst>
                                    </p:anim>
                                  </p:childTnLst>
                                </p:cTn>
                              </p:par>
                              <p:par>
                                <p:cTn id="22" presetID="47" presetClass="entr" presetSubtype="0" fill="hold" grpId="3" nodeType="withEffect">
                                  <p:stCondLst>
                                    <p:cond delay="0"/>
                                  </p:stCondLst>
                                  <p:childTnLst>
                                    <p:set>
                                      <p:cBhvr>
                                        <p:cTn id="23" dur="1" fill="hold">
                                          <p:stCondLst>
                                            <p:cond delay="0"/>
                                          </p:stCondLst>
                                        </p:cTn>
                                        <p:tgtEl>
                                          <p:spTgt spid="822"/>
                                        </p:tgtEl>
                                        <p:attrNameLst>
                                          <p:attrName>style.visibility</p:attrName>
                                        </p:attrNameLst>
                                      </p:cBhvr>
                                      <p:to>
                                        <p:strVal val="visible"/>
                                      </p:to>
                                    </p:set>
                                    <p:animEffect transition="in" filter="fade">
                                      <p:cBhvr>
                                        <p:cTn id="24" dur="2000"/>
                                        <p:tgtEl>
                                          <p:spTgt spid="822"/>
                                        </p:tgtEl>
                                      </p:cBhvr>
                                    </p:animEffect>
                                    <p:anim calcmode="lin" valueType="num">
                                      <p:cBhvr>
                                        <p:cTn id="25" dur="2000" fill="hold"/>
                                        <p:tgtEl>
                                          <p:spTgt spid="822"/>
                                        </p:tgtEl>
                                        <p:attrNameLst>
                                          <p:attrName>ppt_x</p:attrName>
                                        </p:attrNameLst>
                                      </p:cBhvr>
                                      <p:tavLst>
                                        <p:tav tm="0">
                                          <p:val>
                                            <p:strVal val="#ppt_x"/>
                                          </p:val>
                                        </p:tav>
                                        <p:tav tm="100000">
                                          <p:val>
                                            <p:strVal val="#ppt_x"/>
                                          </p:val>
                                        </p:tav>
                                      </p:tavLst>
                                    </p:anim>
                                    <p:anim calcmode="lin" valueType="num">
                                      <p:cBhvr>
                                        <p:cTn id="26" dur="2000" fill="hold"/>
                                        <p:tgtEl>
                                          <p:spTgt spid="822"/>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7"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2000"/>
                                        <p:tgtEl>
                                          <p:spTgt spid="20"/>
                                        </p:tgtEl>
                                      </p:cBhvr>
                                    </p:animEffect>
                                    <p:anim calcmode="lin" valueType="num">
                                      <p:cBhvr>
                                        <p:cTn id="31" dur="2000" fill="hold"/>
                                        <p:tgtEl>
                                          <p:spTgt spid="20"/>
                                        </p:tgtEl>
                                        <p:attrNameLst>
                                          <p:attrName>ppt_x</p:attrName>
                                        </p:attrNameLst>
                                      </p:cBhvr>
                                      <p:tavLst>
                                        <p:tav tm="0">
                                          <p:val>
                                            <p:strVal val="#ppt_x"/>
                                          </p:val>
                                        </p:tav>
                                        <p:tav tm="100000">
                                          <p:val>
                                            <p:strVal val="#ppt_x"/>
                                          </p:val>
                                        </p:tav>
                                      </p:tavLst>
                                    </p:anim>
                                    <p:anim calcmode="lin" valueType="num">
                                      <p:cBhvr>
                                        <p:cTn id="32" dur="2000" fill="hold"/>
                                        <p:tgtEl>
                                          <p:spTgt spid="20"/>
                                        </p:tgtEl>
                                        <p:attrNameLst>
                                          <p:attrName>ppt_y</p:attrName>
                                        </p:attrNameLst>
                                      </p:cBhvr>
                                      <p:tavLst>
                                        <p:tav tm="0">
                                          <p:val>
                                            <p:strVal val="#ppt_y-.1"/>
                                          </p:val>
                                        </p:tav>
                                        <p:tav tm="100000">
                                          <p:val>
                                            <p:strVal val="#ppt_y"/>
                                          </p:val>
                                        </p:tav>
                                      </p:tavLst>
                                    </p:anim>
                                  </p:childTnLst>
                                </p:cTn>
                              </p:par>
                              <p:par>
                                <p:cTn id="33" presetID="47" presetClass="entr" presetSubtype="0" fill="hold" grpId="1" nodeType="withEffect">
                                  <p:stCondLst>
                                    <p:cond delay="0"/>
                                  </p:stCondLst>
                                  <p:childTnLst>
                                    <p:set>
                                      <p:cBhvr>
                                        <p:cTn id="34" dur="1" fill="hold">
                                          <p:stCondLst>
                                            <p:cond delay="0"/>
                                          </p:stCondLst>
                                        </p:cTn>
                                        <p:tgtEl>
                                          <p:spTgt spid="820"/>
                                        </p:tgtEl>
                                        <p:attrNameLst>
                                          <p:attrName>style.visibility</p:attrName>
                                        </p:attrNameLst>
                                      </p:cBhvr>
                                      <p:to>
                                        <p:strVal val="visible"/>
                                      </p:to>
                                    </p:set>
                                    <p:animEffect transition="in" filter="fade">
                                      <p:cBhvr>
                                        <p:cTn id="35" dur="2000"/>
                                        <p:tgtEl>
                                          <p:spTgt spid="820"/>
                                        </p:tgtEl>
                                      </p:cBhvr>
                                    </p:animEffect>
                                    <p:anim calcmode="lin" valueType="num">
                                      <p:cBhvr>
                                        <p:cTn id="36" dur="2000" fill="hold"/>
                                        <p:tgtEl>
                                          <p:spTgt spid="820"/>
                                        </p:tgtEl>
                                        <p:attrNameLst>
                                          <p:attrName>ppt_x</p:attrName>
                                        </p:attrNameLst>
                                      </p:cBhvr>
                                      <p:tavLst>
                                        <p:tav tm="0">
                                          <p:val>
                                            <p:strVal val="#ppt_x"/>
                                          </p:val>
                                        </p:tav>
                                        <p:tav tm="100000">
                                          <p:val>
                                            <p:strVal val="#ppt_x"/>
                                          </p:val>
                                        </p:tav>
                                      </p:tavLst>
                                    </p:anim>
                                    <p:anim calcmode="lin" valueType="num">
                                      <p:cBhvr>
                                        <p:cTn id="37" dur="2000" fill="hold"/>
                                        <p:tgtEl>
                                          <p:spTgt spid="82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7" presetClass="entr" presetSubtype="0" fill="hold" nodeType="afterEffect">
                                  <p:stCondLst>
                                    <p:cond delay="0"/>
                                  </p:stCondLst>
                                  <p:childTnLst>
                                    <p:set>
                                      <p:cBhvr>
                                        <p:cTn id="40" dur="1" fill="hold">
                                          <p:stCondLst>
                                            <p:cond delay="0"/>
                                          </p:stCondLst>
                                        </p:cTn>
                                        <p:tgtEl>
                                          <p:spTgt spid="2051"/>
                                        </p:tgtEl>
                                        <p:attrNameLst>
                                          <p:attrName>style.visibility</p:attrName>
                                        </p:attrNameLst>
                                      </p:cBhvr>
                                      <p:to>
                                        <p:strVal val="visible"/>
                                      </p:to>
                                    </p:set>
                                    <p:animEffect transition="in" filter="fade">
                                      <p:cBhvr>
                                        <p:cTn id="41" dur="2000"/>
                                        <p:tgtEl>
                                          <p:spTgt spid="2051"/>
                                        </p:tgtEl>
                                      </p:cBhvr>
                                    </p:animEffect>
                                    <p:anim calcmode="lin" valueType="num">
                                      <p:cBhvr>
                                        <p:cTn id="42" dur="2000" fill="hold"/>
                                        <p:tgtEl>
                                          <p:spTgt spid="2051"/>
                                        </p:tgtEl>
                                        <p:attrNameLst>
                                          <p:attrName>ppt_x</p:attrName>
                                        </p:attrNameLst>
                                      </p:cBhvr>
                                      <p:tavLst>
                                        <p:tav tm="0">
                                          <p:val>
                                            <p:strVal val="#ppt_x"/>
                                          </p:val>
                                        </p:tav>
                                        <p:tav tm="100000">
                                          <p:val>
                                            <p:strVal val="#ppt_x"/>
                                          </p:val>
                                        </p:tav>
                                      </p:tavLst>
                                    </p:anim>
                                    <p:anim calcmode="lin" valueType="num">
                                      <p:cBhvr>
                                        <p:cTn id="43" dur="2000" fill="hold"/>
                                        <p:tgtEl>
                                          <p:spTgt spid="2051"/>
                                        </p:tgtEl>
                                        <p:attrNameLst>
                                          <p:attrName>ppt_y</p:attrName>
                                        </p:attrNameLst>
                                      </p:cBhvr>
                                      <p:tavLst>
                                        <p:tav tm="0">
                                          <p:val>
                                            <p:strVal val="#ppt_y-.1"/>
                                          </p:val>
                                        </p:tav>
                                        <p:tav tm="100000">
                                          <p:val>
                                            <p:strVal val="#ppt_y"/>
                                          </p:val>
                                        </p:tav>
                                      </p:tavLst>
                                    </p:anim>
                                  </p:childTnLst>
                                </p:cTn>
                              </p:par>
                              <p:par>
                                <p:cTn id="44" presetID="47" presetClass="entr" presetSubtype="0" fill="hold" grpId="1"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2000"/>
                                        <p:tgtEl>
                                          <p:spTgt spid="18"/>
                                        </p:tgtEl>
                                      </p:cBhvr>
                                    </p:animEffect>
                                    <p:anim calcmode="lin" valueType="num">
                                      <p:cBhvr>
                                        <p:cTn id="47" dur="2000" fill="hold"/>
                                        <p:tgtEl>
                                          <p:spTgt spid="18"/>
                                        </p:tgtEl>
                                        <p:attrNameLst>
                                          <p:attrName>ppt_x</p:attrName>
                                        </p:attrNameLst>
                                      </p:cBhvr>
                                      <p:tavLst>
                                        <p:tav tm="0">
                                          <p:val>
                                            <p:strVal val="#ppt_x"/>
                                          </p:val>
                                        </p:tav>
                                        <p:tav tm="100000">
                                          <p:val>
                                            <p:strVal val="#ppt_x"/>
                                          </p:val>
                                        </p:tav>
                                      </p:tavLst>
                                    </p:anim>
                                    <p:anim calcmode="lin" valueType="num">
                                      <p:cBhvr>
                                        <p:cTn id="48" dur="2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2000"/>
                                        <p:tgtEl>
                                          <p:spTgt spid="21"/>
                                        </p:tgtEl>
                                      </p:cBhvr>
                                    </p:animEffect>
                                    <p:anim calcmode="lin" valueType="num">
                                      <p:cBhvr>
                                        <p:cTn id="53" dur="2000" fill="hold"/>
                                        <p:tgtEl>
                                          <p:spTgt spid="21"/>
                                        </p:tgtEl>
                                        <p:attrNameLst>
                                          <p:attrName>ppt_x</p:attrName>
                                        </p:attrNameLst>
                                      </p:cBhvr>
                                      <p:tavLst>
                                        <p:tav tm="0">
                                          <p:val>
                                            <p:strVal val="#ppt_x"/>
                                          </p:val>
                                        </p:tav>
                                        <p:tav tm="100000">
                                          <p:val>
                                            <p:strVal val="#ppt_x"/>
                                          </p:val>
                                        </p:tav>
                                      </p:tavLst>
                                    </p:anim>
                                    <p:anim calcmode="lin" valueType="num">
                                      <p:cBhvr>
                                        <p:cTn id="54" dur="2000" fill="hold"/>
                                        <p:tgtEl>
                                          <p:spTgt spid="2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000"/>
                                        <p:tgtEl>
                                          <p:spTgt spid="17"/>
                                        </p:tgtEl>
                                      </p:cBhvr>
                                    </p:animEffect>
                                    <p:anim calcmode="lin" valueType="num">
                                      <p:cBhvr>
                                        <p:cTn id="58" dur="2000" fill="hold"/>
                                        <p:tgtEl>
                                          <p:spTgt spid="17"/>
                                        </p:tgtEl>
                                        <p:attrNameLst>
                                          <p:attrName>ppt_x</p:attrName>
                                        </p:attrNameLst>
                                      </p:cBhvr>
                                      <p:tavLst>
                                        <p:tav tm="0">
                                          <p:val>
                                            <p:strVal val="#ppt_x"/>
                                          </p:val>
                                        </p:tav>
                                        <p:tav tm="100000">
                                          <p:val>
                                            <p:strVal val="#ppt_x"/>
                                          </p:val>
                                        </p:tav>
                                      </p:tavLst>
                                    </p:anim>
                                    <p:anim calcmode="lin" valueType="num">
                                      <p:cBhvr>
                                        <p:cTn id="59" dur="2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 grpId="0"/>
      <p:bldP spid="820" grpId="1"/>
      <p:bldP spid="822" grpId="3"/>
      <p:bldP spid="17" grpId="0"/>
      <p:bldP spid="1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9" name="Google Shape;519;p30"/>
          <p:cNvSpPr txBox="1">
            <a:spLocks noGrp="1"/>
          </p:cNvSpPr>
          <p:nvPr>
            <p:ph type="subTitle" idx="4294967295"/>
          </p:nvPr>
        </p:nvSpPr>
        <p:spPr>
          <a:xfrm>
            <a:off x="683568" y="627534"/>
            <a:ext cx="7772400" cy="463200"/>
          </a:xfrm>
          <a:prstGeom prst="rect">
            <a:avLst/>
          </a:prstGeom>
        </p:spPr>
        <p:txBody>
          <a:bodyPr spcFirstLastPara="1" wrap="square" lIns="91425" tIns="91425" rIns="91425" bIns="91425" anchor="t" anchorCtr="0">
            <a:noAutofit/>
          </a:bodyPr>
          <a:lstStyle/>
          <a:p>
            <a:pPr marL="0" lvl="0" indent="723900" algn="just">
              <a:spcAft>
                <a:spcPts val="1000"/>
              </a:spcAft>
              <a:buNone/>
            </a:pPr>
            <a:r>
              <a:rPr lang="en-US" smtClean="0">
                <a:solidFill>
                  <a:schemeClr val="bg1"/>
                </a:solidFill>
                <a:latin typeface="Courier New" pitchFamily="49" charset="0"/>
                <a:cs typeface="Courier New" pitchFamily="49" charset="0"/>
              </a:rPr>
              <a:t>Đ</a:t>
            </a:r>
            <a:r>
              <a:rPr lang="vi-VN" smtClean="0">
                <a:solidFill>
                  <a:schemeClr val="bg1"/>
                </a:solidFill>
                <a:latin typeface="Courier New" pitchFamily="49" charset="0"/>
                <a:cs typeface="Courier New" pitchFamily="49" charset="0"/>
              </a:rPr>
              <a:t>ổi </a:t>
            </a:r>
            <a:r>
              <a:rPr lang="vi-VN">
                <a:solidFill>
                  <a:schemeClr val="bg1"/>
                </a:solidFill>
                <a:latin typeface="Courier New" pitchFamily="49" charset="0"/>
                <a:cs typeface="Courier New" pitchFamily="49" charset="0"/>
              </a:rPr>
              <a:t>mới trong sinh hoạt chuyên môn theo nghiên cứu bài </a:t>
            </a:r>
            <a:r>
              <a:rPr lang="vi-VN" smtClean="0">
                <a:solidFill>
                  <a:schemeClr val="bg1"/>
                </a:solidFill>
                <a:latin typeface="Courier New" pitchFamily="49" charset="0"/>
                <a:cs typeface="Courier New" pitchFamily="49" charset="0"/>
              </a:rPr>
              <a:t>học </a:t>
            </a:r>
            <a:r>
              <a:rPr lang="vi-VN">
                <a:solidFill>
                  <a:schemeClr val="bg1"/>
                </a:solidFill>
                <a:latin typeface="Courier New" pitchFamily="49" charset="0"/>
                <a:cs typeface="Courier New" pitchFamily="49" charset="0"/>
              </a:rPr>
              <a:t>không chỉ bảo đảm cho tất cả </a:t>
            </a:r>
            <a:r>
              <a:rPr lang="en-US" smtClean="0">
                <a:solidFill>
                  <a:schemeClr val="bg1"/>
                </a:solidFill>
                <a:latin typeface="Courier New" pitchFamily="49" charset="0"/>
                <a:cs typeface="Courier New" pitchFamily="49" charset="0"/>
              </a:rPr>
              <a:t>trẻ</a:t>
            </a:r>
            <a:r>
              <a:rPr lang="vi-VN" smtClean="0">
                <a:solidFill>
                  <a:schemeClr val="bg1"/>
                </a:solidFill>
                <a:latin typeface="Courier New" pitchFamily="49" charset="0"/>
                <a:cs typeface="Courier New" pitchFamily="49" charset="0"/>
              </a:rPr>
              <a:t> </a:t>
            </a:r>
            <a:r>
              <a:rPr lang="vi-VN">
                <a:solidFill>
                  <a:schemeClr val="bg1"/>
                </a:solidFill>
                <a:latin typeface="Courier New" pitchFamily="49" charset="0"/>
                <a:cs typeface="Courier New" pitchFamily="49" charset="0"/>
              </a:rPr>
              <a:t>có cơ hội tham gia thực sự vào quá trình học tập, </a:t>
            </a:r>
            <a:r>
              <a:rPr lang="en-US" smtClean="0">
                <a:solidFill>
                  <a:schemeClr val="bg1"/>
                </a:solidFill>
                <a:latin typeface="Courier New" pitchFamily="49" charset="0"/>
                <a:cs typeface="Courier New" pitchFamily="49" charset="0"/>
              </a:rPr>
              <a:t>GV </a:t>
            </a:r>
            <a:r>
              <a:rPr lang="vi-VN" smtClean="0">
                <a:solidFill>
                  <a:schemeClr val="bg1"/>
                </a:solidFill>
                <a:latin typeface="Courier New" pitchFamily="49" charset="0"/>
                <a:cs typeface="Courier New" pitchFamily="49" charset="0"/>
              </a:rPr>
              <a:t>có </a:t>
            </a:r>
            <a:r>
              <a:rPr lang="vi-VN">
                <a:solidFill>
                  <a:schemeClr val="bg1"/>
                </a:solidFill>
                <a:latin typeface="Courier New" pitchFamily="49" charset="0"/>
                <a:cs typeface="Courier New" pitchFamily="49" charset="0"/>
              </a:rPr>
              <a:t>thể quan tâm đến khả năng học tập của từng </a:t>
            </a:r>
            <a:r>
              <a:rPr lang="en-US" smtClean="0">
                <a:solidFill>
                  <a:schemeClr val="bg1"/>
                </a:solidFill>
                <a:latin typeface="Courier New" pitchFamily="49" charset="0"/>
                <a:cs typeface="Courier New" pitchFamily="49" charset="0"/>
              </a:rPr>
              <a:t>trẻ</a:t>
            </a:r>
            <a:r>
              <a:rPr lang="vi-VN" smtClean="0">
                <a:solidFill>
                  <a:schemeClr val="bg1"/>
                </a:solidFill>
                <a:latin typeface="Courier New" pitchFamily="49" charset="0"/>
                <a:cs typeface="Courier New" pitchFamily="49" charset="0"/>
              </a:rPr>
              <a:t>, </a:t>
            </a:r>
            <a:r>
              <a:rPr lang="vi-VN">
                <a:solidFill>
                  <a:schemeClr val="bg1"/>
                </a:solidFill>
                <a:latin typeface="Courier New" pitchFamily="49" charset="0"/>
                <a:cs typeface="Courier New" pitchFamily="49" charset="0"/>
              </a:rPr>
              <a:t>đặc biệt những </a:t>
            </a:r>
            <a:r>
              <a:rPr lang="en-US" smtClean="0">
                <a:solidFill>
                  <a:schemeClr val="bg1"/>
                </a:solidFill>
                <a:latin typeface="Courier New" pitchFamily="49" charset="0"/>
                <a:cs typeface="Courier New" pitchFamily="49" charset="0"/>
              </a:rPr>
              <a:t>trẻ </a:t>
            </a:r>
            <a:r>
              <a:rPr lang="vi-VN" smtClean="0">
                <a:solidFill>
                  <a:schemeClr val="bg1"/>
                </a:solidFill>
                <a:latin typeface="Courier New" pitchFamily="49" charset="0"/>
                <a:cs typeface="Courier New" pitchFamily="49" charset="0"/>
              </a:rPr>
              <a:t>có </a:t>
            </a:r>
            <a:r>
              <a:rPr lang="vi-VN">
                <a:solidFill>
                  <a:schemeClr val="bg1"/>
                </a:solidFill>
                <a:latin typeface="Courier New" pitchFamily="49" charset="0"/>
                <a:cs typeface="Courier New" pitchFamily="49" charset="0"/>
              </a:rPr>
              <a:t>khó khăn về học </a:t>
            </a:r>
            <a:r>
              <a:rPr lang="vi-VN" smtClean="0">
                <a:solidFill>
                  <a:schemeClr val="bg1"/>
                </a:solidFill>
                <a:latin typeface="Courier New" pitchFamily="49" charset="0"/>
                <a:cs typeface="Courier New" pitchFamily="49" charset="0"/>
              </a:rPr>
              <a:t>tập</a:t>
            </a:r>
            <a:r>
              <a:rPr lang="en-US" smtClean="0">
                <a:solidFill>
                  <a:schemeClr val="bg1"/>
                </a:solidFill>
                <a:latin typeface="Courier New" pitchFamily="49" charset="0"/>
                <a:cs typeface="Courier New" pitchFamily="49" charset="0"/>
              </a:rPr>
              <a:t>,</a:t>
            </a:r>
            <a:r>
              <a:rPr lang="vi-VN" smtClean="0">
                <a:solidFill>
                  <a:schemeClr val="bg1"/>
                </a:solidFill>
                <a:latin typeface="Courier New" pitchFamily="49" charset="0"/>
                <a:cs typeface="Courier New" pitchFamily="49" charset="0"/>
              </a:rPr>
              <a:t> </a:t>
            </a:r>
            <a:r>
              <a:rPr lang="vi-VN">
                <a:solidFill>
                  <a:schemeClr val="bg1"/>
                </a:solidFill>
                <a:latin typeface="Courier New" pitchFamily="49" charset="0"/>
                <a:cs typeface="Courier New" pitchFamily="49" charset="0"/>
              </a:rPr>
              <a:t>mà còn tạo cơ hội cho tất cả </a:t>
            </a:r>
            <a:r>
              <a:rPr lang="en-US" smtClean="0">
                <a:solidFill>
                  <a:schemeClr val="bg1"/>
                </a:solidFill>
                <a:latin typeface="Courier New" pitchFamily="49" charset="0"/>
                <a:cs typeface="Courier New" pitchFamily="49" charset="0"/>
              </a:rPr>
              <a:t>GV </a:t>
            </a:r>
            <a:r>
              <a:rPr lang="vi-VN" smtClean="0">
                <a:solidFill>
                  <a:schemeClr val="bg1"/>
                </a:solidFill>
                <a:latin typeface="Courier New" pitchFamily="49" charset="0"/>
                <a:cs typeface="Courier New" pitchFamily="49" charset="0"/>
              </a:rPr>
              <a:t>nâng </a:t>
            </a:r>
            <a:r>
              <a:rPr lang="vi-VN">
                <a:solidFill>
                  <a:schemeClr val="bg1"/>
                </a:solidFill>
                <a:latin typeface="Courier New" pitchFamily="49" charset="0"/>
                <a:cs typeface="Courier New" pitchFamily="49" charset="0"/>
              </a:rPr>
              <a:t>cao năng lực chuyên môn, kỹ năng sư phạm và phát huy khả năng sáng tạo trong việc áp dụng các phương pháp, kỹ thuật dạy học, tự tin hơn, không bị áp lực thông qua việc dự giờ, trao đổi, thảo luận, chia sẻ sau khi dự giờ, từ đó nâng cao chất lượng dạy và học của nhà trường.</a:t>
            </a:r>
            <a:endParaRPr>
              <a:solidFill>
                <a:schemeClr val="bg1"/>
              </a:solidFill>
              <a:latin typeface="Courier New" pitchFamily="49" charset="0"/>
              <a:cs typeface="Courier New" pitchFamily="49" charset="0"/>
            </a:endParaRPr>
          </a:p>
        </p:txBody>
      </p:sp>
      <p:sp>
        <p:nvSpPr>
          <p:cNvPr id="524" name="Google Shape;524;p30"/>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mc:AlternateContent xmlns:mc="http://schemas.openxmlformats.org/markup-compatibility/2006">
    <mc:Choice xmlns:p14="http://schemas.microsoft.com/office/powerpoint/2010/main" Requires="p14">
      <p:transition spd="slow" p14:dur="1250" advClick="0">
        <p14:ripple/>
      </p:transition>
    </mc:Choice>
    <mc:Fallback>
      <p:transition spd="slow"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37"/>
          <p:cNvSpPr txBox="1">
            <a:spLocks noGrp="1"/>
          </p:cNvSpPr>
          <p:nvPr>
            <p:ph type="ctrTitle" idx="4294967295"/>
          </p:nvPr>
        </p:nvSpPr>
        <p:spPr>
          <a:xfrm>
            <a:off x="685800" y="1507150"/>
            <a:ext cx="6593700"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000">
                <a:solidFill>
                  <a:srgbClr val="FFFFFF"/>
                </a:solidFill>
              </a:rPr>
              <a:t>Thanks!</a:t>
            </a:r>
            <a:endParaRPr sz="6000">
              <a:solidFill>
                <a:srgbClr val="FFFFFF"/>
              </a:solidFill>
            </a:endParaRPr>
          </a:p>
        </p:txBody>
      </p:sp>
      <p:sp>
        <p:nvSpPr>
          <p:cNvPr id="615" name="Google Shape;615;p37"/>
          <p:cNvSpPr txBox="1">
            <a:spLocks noGrp="1"/>
          </p:cNvSpPr>
          <p:nvPr>
            <p:ph type="subTitle" idx="4294967295"/>
          </p:nvPr>
        </p:nvSpPr>
        <p:spPr>
          <a:xfrm>
            <a:off x="2123728" y="2499742"/>
            <a:ext cx="6593700" cy="1105884"/>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3000" smtClean="0">
                <a:solidFill>
                  <a:srgbClr val="4A5C65"/>
                </a:solidFill>
                <a:latin typeface="Corbel" pitchFamily="34" charset="0"/>
              </a:rPr>
              <a:t>Người thực hiện: Trần Thị Hằng</a:t>
            </a:r>
          </a:p>
          <a:p>
            <a:pPr marL="0" lvl="0" indent="0" algn="ctr" rtl="0">
              <a:spcBef>
                <a:spcPts val="600"/>
              </a:spcBef>
              <a:spcAft>
                <a:spcPts val="0"/>
              </a:spcAft>
              <a:buNone/>
            </a:pPr>
            <a:r>
              <a:rPr lang="en-US" sz="3000" smtClean="0">
                <a:solidFill>
                  <a:srgbClr val="4A5C65"/>
                </a:solidFill>
                <a:latin typeface="Corbel" pitchFamily="34" charset="0"/>
              </a:rPr>
              <a:t>Đơn vị: Trường MN Ba Khâm</a:t>
            </a:r>
            <a:endParaRPr sz="3000">
              <a:solidFill>
                <a:srgbClr val="4A5C65"/>
              </a:solidFill>
              <a:latin typeface="Corbel" pitchFamily="34" charset="0"/>
            </a:endParaRPr>
          </a:p>
        </p:txBody>
      </p:sp>
      <p:sp>
        <p:nvSpPr>
          <p:cNvPr id="616" name="Google Shape;616;p37"/>
          <p:cNvSpPr txBox="1">
            <a:spLocks noGrp="1"/>
          </p:cNvSpPr>
          <p:nvPr>
            <p:ph type="sldNum" idx="12"/>
          </p:nvPr>
        </p:nvSpPr>
        <p:spPr>
          <a:xfrm>
            <a:off x="8117984" y="418063"/>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mc:AlternateContent xmlns:mc="http://schemas.openxmlformats.org/markup-compatibility/2006" xmlns:p14="http://schemas.microsoft.com/office/powerpoint/2010/main">
    <mc:Choice Requires="p14">
      <p:transition spd="slow" p14:dur="1250" advClick="0">
        <p14:glitter pattern="hexagon"/>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Kent template">
  <a:themeElements>
    <a:clrScheme name="Custom 347">
      <a:dk1>
        <a:srgbClr val="4A5C65"/>
      </a:dk1>
      <a:lt1>
        <a:srgbClr val="FFFFFF"/>
      </a:lt1>
      <a:dk2>
        <a:srgbClr val="A6BCC9"/>
      </a:dk2>
      <a:lt2>
        <a:srgbClr val="DEE9F2"/>
      </a:lt2>
      <a:accent1>
        <a:srgbClr val="02BDC7"/>
      </a:accent1>
      <a:accent2>
        <a:srgbClr val="FFB600"/>
      </a:accent2>
      <a:accent3>
        <a:srgbClr val="FF9755"/>
      </a:accent3>
      <a:accent4>
        <a:srgbClr val="FD6C68"/>
      </a:accent4>
      <a:accent5>
        <a:srgbClr val="FC4067"/>
      </a:accent5>
      <a:accent6>
        <a:srgbClr val="A6BCC9"/>
      </a:accent6>
      <a:hlink>
        <a:srgbClr val="02BDC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1671</TotalTime>
  <Words>1737</Words>
  <Application>Microsoft Office PowerPoint</Application>
  <PresentationFormat>On-screen Show (16:9)</PresentationFormat>
  <Paragraphs>95</Paragraphs>
  <Slides>15</Slides>
  <Notes>13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Arial</vt:lpstr>
      <vt:lpstr>Lato Light</vt:lpstr>
      <vt:lpstr>Courier New</vt:lpstr>
      <vt:lpstr>MS PGothic</vt:lpstr>
      <vt:lpstr>Verdana</vt:lpstr>
      <vt:lpstr>Baskerville Old Face</vt:lpstr>
      <vt:lpstr>Roboto Slab Regular</vt:lpstr>
      <vt:lpstr>Corbel</vt:lpstr>
      <vt:lpstr>Cambria</vt:lpstr>
      <vt:lpstr>Arial Unicode MS</vt:lpstr>
      <vt:lpstr>Times New Roman</vt:lpstr>
      <vt:lpstr>Calibri</vt:lpstr>
      <vt:lpstr>Lato</vt:lpstr>
      <vt:lpstr>Kent template</vt:lpstr>
      <vt:lpstr>ĐỔI MỚI SINH HOẠT CHUYÊN MÔN THEO NGHIÊN CỨU BÀI HỌC</vt:lpstr>
      <vt:lpstr>PowerPoint Presentation</vt:lpstr>
      <vt:lpstr>PowerPoint Presentation</vt:lpstr>
      <vt:lpstr>THỰC TRẠNG SINH HOẠT CHUYÊN MÔN THEO HÌNH THỨC DỰ GIỜ</vt:lpstr>
      <vt:lpstr>SINH HOẠT CHUYÊN MÔN THEO NGHIÊN CỨU BÀI HỌC LÀ GÌ?</vt:lpstr>
      <vt:lpstr>CÁC BƯỚC TIẾN HÀNH</vt:lpstr>
      <vt:lpstr>BƯỚC 1 Xác định mục tiêu, xây dựng kế hoạch bài học nghiên cứu</vt:lpstr>
      <vt:lpstr>BƯỚC 2 Tiến hành dạy, dự giờ, quan sát lớp học</vt:lpstr>
      <vt:lpstr>BƯỚC 3 Suy ngẫm, thảo luận về bài học nghiên cứu</vt:lpstr>
      <vt:lpstr>BƯỚC 4 Áp dụng cho thực tiễn dạy học hằng ngày</vt:lpstr>
      <vt:lpstr>Một số thay đổi trước và sau khi thực hiện</vt:lpstr>
      <vt:lpstr>PowerPoint Presentation</vt:lpstr>
      <vt:lpstr>Một số hình ảnh hoạt động</vt:lpstr>
      <vt:lpstr>PowerPoint Presentation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ĐỔI MỚI SINH HOẠT CHUYÊN MÔN THEO NGHIÊN CỨU BÀI HỌC</dc:title>
  <cp:lastModifiedBy>Windows User</cp:lastModifiedBy>
  <cp:revision>98</cp:revision>
  <dcterms:modified xsi:type="dcterms:W3CDTF">2021-09-13T03:43:04Z</dcterms:modified>
</cp:coreProperties>
</file>